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318" r:id="rId3"/>
    <p:sldId id="283" r:id="rId4"/>
    <p:sldId id="272" r:id="rId5"/>
    <p:sldId id="279" r:id="rId6"/>
    <p:sldId id="280" r:id="rId7"/>
    <p:sldId id="281" r:id="rId8"/>
    <p:sldId id="282" r:id="rId9"/>
    <p:sldId id="284" r:id="rId10"/>
    <p:sldId id="290" r:id="rId11"/>
    <p:sldId id="303" r:id="rId12"/>
    <p:sldId id="306" r:id="rId13"/>
    <p:sldId id="307" r:id="rId14"/>
    <p:sldId id="310" r:id="rId15"/>
    <p:sldId id="305" r:id="rId16"/>
    <p:sldId id="311" r:id="rId17"/>
    <p:sldId id="312" r:id="rId18"/>
    <p:sldId id="298" r:id="rId19"/>
    <p:sldId id="292" r:id="rId20"/>
    <p:sldId id="291" r:id="rId21"/>
    <p:sldId id="293" r:id="rId22"/>
    <p:sldId id="294" r:id="rId23"/>
    <p:sldId id="295" r:id="rId24"/>
    <p:sldId id="309" r:id="rId25"/>
    <p:sldId id="317" r:id="rId26"/>
    <p:sldId id="300" r:id="rId27"/>
    <p:sldId id="287" r:id="rId28"/>
    <p:sldId id="278" r:id="rId29"/>
    <p:sldId id="315" r:id="rId30"/>
    <p:sldId id="302" r:id="rId31"/>
    <p:sldId id="319" r:id="rId32"/>
    <p:sldId id="301" r:id="rId33"/>
    <p:sldId id="316" r:id="rId34"/>
    <p:sldId id="277" r:id="rId35"/>
    <p:sldId id="270" r:id="rId36"/>
    <p:sldId id="273" r:id="rId37"/>
    <p:sldId id="320" r:id="rId38"/>
    <p:sldId id="274" r:id="rId39"/>
    <p:sldId id="297" r:id="rId40"/>
    <p:sldId id="286" r:id="rId41"/>
    <p:sldId id="288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pos="384" userDrawn="1">
          <p15:clr>
            <a:srgbClr val="A4A3A4"/>
          </p15:clr>
        </p15:guide>
        <p15:guide id="5" orient="horz" pos="3936" userDrawn="1">
          <p15:clr>
            <a:srgbClr val="A4A3A4"/>
          </p15:clr>
        </p15:guide>
        <p15:guide id="6" orient="horz" pos="4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98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9B79D4-5C61-4B67-A047-4218C64F33D5}" v="129" dt="2024-01-25T16:34:55.1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14" autoAdjust="0"/>
    <p:restoredTop sz="82139" autoAdjust="0"/>
  </p:normalViewPr>
  <p:slideViewPr>
    <p:cSldViewPr snapToGrid="0" showGuides="1">
      <p:cViewPr varScale="1">
        <p:scale>
          <a:sx n="93" d="100"/>
          <a:sy n="93" d="100"/>
        </p:scale>
        <p:origin x="1026" y="96"/>
      </p:cViewPr>
      <p:guideLst>
        <p:guide orient="horz" pos="2160"/>
        <p:guide pos="3840"/>
        <p:guide pos="7296"/>
        <p:guide pos="384"/>
        <p:guide orient="horz" pos="3936"/>
        <p:guide orient="horz" pos="4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Petty" userId="d2fe4e0d-5651-4d13-8a68-5a37405efc6c" providerId="ADAL" clId="{B39B79D4-5C61-4B67-A047-4218C64F33D5}"/>
    <pc:docChg chg="undo custSel addSld delSld modSld modMainMaster">
      <pc:chgData name="James Petty" userId="d2fe4e0d-5651-4d13-8a68-5a37405efc6c" providerId="ADAL" clId="{B39B79D4-5C61-4B67-A047-4218C64F33D5}" dt="2024-01-25T16:55:42.276" v="735" actId="20577"/>
      <pc:docMkLst>
        <pc:docMk/>
      </pc:docMkLst>
      <pc:sldChg chg="addSp delSp modSp mod modClrScheme chgLayout">
        <pc:chgData name="James Petty" userId="d2fe4e0d-5651-4d13-8a68-5a37405efc6c" providerId="ADAL" clId="{B39B79D4-5C61-4B67-A047-4218C64F33D5}" dt="2024-01-25T15:19:32.326" v="126" actId="1035"/>
        <pc:sldMkLst>
          <pc:docMk/>
          <pc:sldMk cId="194438742" sldId="270"/>
        </pc:sldMkLst>
        <pc:spChg chg="mod">
          <ac:chgData name="James Petty" userId="d2fe4e0d-5651-4d13-8a68-5a37405efc6c" providerId="ADAL" clId="{B39B79D4-5C61-4B67-A047-4218C64F33D5}" dt="2024-01-25T15:19:22.484" v="72" actId="1035"/>
          <ac:spMkLst>
            <pc:docMk/>
            <pc:sldMk cId="194438742" sldId="270"/>
            <ac:spMk id="2" creationId="{ED95610F-322B-4DD1-8AA0-F9773EDD4C17}"/>
          </ac:spMkLst>
        </pc:spChg>
        <pc:spChg chg="mod">
          <ac:chgData name="James Petty" userId="d2fe4e0d-5651-4d13-8a68-5a37405efc6c" providerId="ADAL" clId="{B39B79D4-5C61-4B67-A047-4218C64F33D5}" dt="2024-01-25T15:19:29.180" v="108" actId="1035"/>
          <ac:spMkLst>
            <pc:docMk/>
            <pc:sldMk cId="194438742" sldId="270"/>
            <ac:spMk id="7" creationId="{243C9207-59EB-04DC-C4D8-A685A328FC4D}"/>
          </ac:spMkLst>
        </pc:spChg>
        <pc:picChg chg="add del mod">
          <ac:chgData name="James Petty" userId="d2fe4e0d-5651-4d13-8a68-5a37405efc6c" providerId="ADAL" clId="{B39B79D4-5C61-4B67-A047-4218C64F33D5}" dt="2024-01-25T15:08:19.924" v="7" actId="478"/>
          <ac:picMkLst>
            <pc:docMk/>
            <pc:sldMk cId="194438742" sldId="270"/>
            <ac:picMk id="4" creationId="{BA95A26E-9E93-7BEB-EE2E-8FDD229C28E0}"/>
          </ac:picMkLst>
        </pc:picChg>
        <pc:picChg chg="add mod">
          <ac:chgData name="James Petty" userId="d2fe4e0d-5651-4d13-8a68-5a37405efc6c" providerId="ADAL" clId="{B39B79D4-5C61-4B67-A047-4218C64F33D5}" dt="2024-01-25T15:19:32.326" v="126" actId="1035"/>
          <ac:picMkLst>
            <pc:docMk/>
            <pc:sldMk cId="194438742" sldId="270"/>
            <ac:picMk id="6" creationId="{8F760940-8BAB-7607-94F5-F5264399088D}"/>
          </ac:picMkLst>
        </pc:picChg>
      </pc:sldChg>
      <pc:sldChg chg="addSp delSp modSp new del mod chgLayout">
        <pc:chgData name="James Petty" userId="d2fe4e0d-5651-4d13-8a68-5a37405efc6c" providerId="ADAL" clId="{B39B79D4-5C61-4B67-A047-4218C64F33D5}" dt="2024-01-25T16:12:59.802" v="383" actId="2696"/>
        <pc:sldMkLst>
          <pc:docMk/>
          <pc:sldMk cId="34610925" sldId="271"/>
        </pc:sldMkLst>
        <pc:spChg chg="del">
          <ac:chgData name="James Petty" userId="d2fe4e0d-5651-4d13-8a68-5a37405efc6c" providerId="ADAL" clId="{B39B79D4-5C61-4B67-A047-4218C64F33D5}" dt="2024-01-25T15:52:59.255" v="287" actId="700"/>
          <ac:spMkLst>
            <pc:docMk/>
            <pc:sldMk cId="34610925" sldId="271"/>
            <ac:spMk id="2" creationId="{84837D02-E318-754F-A43A-C94DFAAD881A}"/>
          </ac:spMkLst>
        </pc:spChg>
        <pc:spChg chg="add mod ord">
          <ac:chgData name="James Petty" userId="d2fe4e0d-5651-4d13-8a68-5a37405efc6c" providerId="ADAL" clId="{B39B79D4-5C61-4B67-A047-4218C64F33D5}" dt="2024-01-25T15:52:59.255" v="287" actId="700"/>
          <ac:spMkLst>
            <pc:docMk/>
            <pc:sldMk cId="34610925" sldId="271"/>
            <ac:spMk id="3" creationId="{502BD433-3BCC-D651-6EA0-D10B22D7F968}"/>
          </ac:spMkLst>
        </pc:spChg>
      </pc:sldChg>
      <pc:sldChg chg="delSp modSp new mod">
        <pc:chgData name="James Petty" userId="d2fe4e0d-5651-4d13-8a68-5a37405efc6c" providerId="ADAL" clId="{B39B79D4-5C61-4B67-A047-4218C64F33D5}" dt="2024-01-25T16:55:42.276" v="735" actId="20577"/>
        <pc:sldMkLst>
          <pc:docMk/>
          <pc:sldMk cId="158319760" sldId="271"/>
        </pc:sldMkLst>
        <pc:spChg chg="mod">
          <ac:chgData name="James Petty" userId="d2fe4e0d-5651-4d13-8a68-5a37405efc6c" providerId="ADAL" clId="{B39B79D4-5C61-4B67-A047-4218C64F33D5}" dt="2024-01-25T16:55:42.276" v="735" actId="20577"/>
          <ac:spMkLst>
            <pc:docMk/>
            <pc:sldMk cId="158319760" sldId="271"/>
            <ac:spMk id="2" creationId="{9B19AB3D-FC55-EC05-59A1-32359151A7A7}"/>
          </ac:spMkLst>
        </pc:spChg>
        <pc:spChg chg="del">
          <ac:chgData name="James Petty" userId="d2fe4e0d-5651-4d13-8a68-5a37405efc6c" providerId="ADAL" clId="{B39B79D4-5C61-4B67-A047-4218C64F33D5}" dt="2024-01-25T16:55:27.059" v="623" actId="478"/>
          <ac:spMkLst>
            <pc:docMk/>
            <pc:sldMk cId="158319760" sldId="271"/>
            <ac:spMk id="3" creationId="{3C029830-CCF1-56A4-F155-F1A78AE730A1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28:44.989" v="572" actId="47"/>
        <pc:sldMkLst>
          <pc:docMk/>
          <pc:sldMk cId="1258011790" sldId="271"/>
        </pc:sldMkLst>
        <pc:spChg chg="del">
          <ac:chgData name="James Petty" userId="d2fe4e0d-5651-4d13-8a68-5a37405efc6c" providerId="ADAL" clId="{B39B79D4-5C61-4B67-A047-4218C64F33D5}" dt="2024-01-25T16:24:30.851" v="527" actId="700"/>
          <ac:spMkLst>
            <pc:docMk/>
            <pc:sldMk cId="1258011790" sldId="271"/>
            <ac:spMk id="2" creationId="{A875B0CA-7E3D-B348-1170-48C6313F4EF2}"/>
          </ac:spMkLst>
        </pc:spChg>
        <pc:spChg chg="add del mod ord">
          <ac:chgData name="James Petty" userId="d2fe4e0d-5651-4d13-8a68-5a37405efc6c" providerId="ADAL" clId="{B39B79D4-5C61-4B67-A047-4218C64F33D5}" dt="2024-01-25T16:26:18.803" v="532" actId="700"/>
          <ac:spMkLst>
            <pc:docMk/>
            <pc:sldMk cId="1258011790" sldId="271"/>
            <ac:spMk id="3" creationId="{F2F10547-8167-226A-44EC-B15D09E742A0}"/>
          </ac:spMkLst>
        </pc:spChg>
        <pc:spChg chg="add del mod ord">
          <ac:chgData name="James Petty" userId="d2fe4e0d-5651-4d13-8a68-5a37405efc6c" providerId="ADAL" clId="{B39B79D4-5C61-4B67-A047-4218C64F33D5}" dt="2024-01-25T16:26:22.897" v="533" actId="700"/>
          <ac:spMkLst>
            <pc:docMk/>
            <pc:sldMk cId="1258011790" sldId="271"/>
            <ac:spMk id="4" creationId="{EC964DF6-5B98-7A70-7BE9-5FD5D2AFC4DE}"/>
          </ac:spMkLst>
        </pc:spChg>
        <pc:spChg chg="add del mod ord">
          <ac:chgData name="James Petty" userId="d2fe4e0d-5651-4d13-8a68-5a37405efc6c" providerId="ADAL" clId="{B39B79D4-5C61-4B67-A047-4218C64F33D5}" dt="2024-01-25T16:26:22.897" v="533" actId="700"/>
          <ac:spMkLst>
            <pc:docMk/>
            <pc:sldMk cId="1258011790" sldId="271"/>
            <ac:spMk id="5" creationId="{2554F8F7-F889-C3F5-C236-7DF91626C3C4}"/>
          </ac:spMkLst>
        </pc:spChg>
        <pc:spChg chg="add del mod ord">
          <ac:chgData name="James Petty" userId="d2fe4e0d-5651-4d13-8a68-5a37405efc6c" providerId="ADAL" clId="{B39B79D4-5C61-4B67-A047-4218C64F33D5}" dt="2024-01-25T16:26:22.897" v="533" actId="700"/>
          <ac:spMkLst>
            <pc:docMk/>
            <pc:sldMk cId="1258011790" sldId="271"/>
            <ac:spMk id="6" creationId="{ED95B7EF-0DF3-DC23-D63B-C89FBD1F967C}"/>
          </ac:spMkLst>
        </pc:spChg>
        <pc:spChg chg="add del mod ord">
          <ac:chgData name="James Petty" userId="d2fe4e0d-5651-4d13-8a68-5a37405efc6c" providerId="ADAL" clId="{B39B79D4-5C61-4B67-A047-4218C64F33D5}" dt="2024-01-25T16:26:22.897" v="533" actId="700"/>
          <ac:spMkLst>
            <pc:docMk/>
            <pc:sldMk cId="1258011790" sldId="271"/>
            <ac:spMk id="7" creationId="{59E55258-D6DE-4AED-0AEF-3E003CD2B171}"/>
          </ac:spMkLst>
        </pc:spChg>
        <pc:spChg chg="add del mod ord">
          <ac:chgData name="James Petty" userId="d2fe4e0d-5651-4d13-8a68-5a37405efc6c" providerId="ADAL" clId="{B39B79D4-5C61-4B67-A047-4218C64F33D5}" dt="2024-01-25T16:27:41.146" v="543" actId="700"/>
          <ac:spMkLst>
            <pc:docMk/>
            <pc:sldMk cId="1258011790" sldId="271"/>
            <ac:spMk id="8" creationId="{B3C59894-F3CE-EA98-6FC3-E885077ECC00}"/>
          </ac:spMkLst>
        </pc:spChg>
        <pc:spChg chg="add del mod ord">
          <ac:chgData name="James Petty" userId="d2fe4e0d-5651-4d13-8a68-5a37405efc6c" providerId="ADAL" clId="{B39B79D4-5C61-4B67-A047-4218C64F33D5}" dt="2024-01-25T16:27:41.146" v="543" actId="700"/>
          <ac:spMkLst>
            <pc:docMk/>
            <pc:sldMk cId="1258011790" sldId="271"/>
            <ac:spMk id="9" creationId="{46F17D97-8CE9-F083-0F40-D81B7C34A9E6}"/>
          </ac:spMkLst>
        </pc:spChg>
        <pc:spChg chg="add del mod ord">
          <ac:chgData name="James Petty" userId="d2fe4e0d-5651-4d13-8a68-5a37405efc6c" providerId="ADAL" clId="{B39B79D4-5C61-4B67-A047-4218C64F33D5}" dt="2024-01-25T16:27:52.041" v="544" actId="700"/>
          <ac:spMkLst>
            <pc:docMk/>
            <pc:sldMk cId="1258011790" sldId="271"/>
            <ac:spMk id="10" creationId="{25044387-9D64-18B0-32B5-CF842F0D9015}"/>
          </ac:spMkLst>
        </pc:spChg>
        <pc:spChg chg="add del mod ord">
          <ac:chgData name="James Petty" userId="d2fe4e0d-5651-4d13-8a68-5a37405efc6c" providerId="ADAL" clId="{B39B79D4-5C61-4B67-A047-4218C64F33D5}" dt="2024-01-25T16:27:52.041" v="544" actId="700"/>
          <ac:spMkLst>
            <pc:docMk/>
            <pc:sldMk cId="1258011790" sldId="271"/>
            <ac:spMk id="11" creationId="{44C913F9-9D5F-AEDA-99E6-CAC478833527}"/>
          </ac:spMkLst>
        </pc:spChg>
        <pc:spChg chg="add del mod ord">
          <ac:chgData name="James Petty" userId="d2fe4e0d-5651-4d13-8a68-5a37405efc6c" providerId="ADAL" clId="{B39B79D4-5C61-4B67-A047-4218C64F33D5}" dt="2024-01-25T16:27:52.041" v="544" actId="700"/>
          <ac:spMkLst>
            <pc:docMk/>
            <pc:sldMk cId="1258011790" sldId="271"/>
            <ac:spMk id="12" creationId="{7F5AAA0C-954B-FD8C-EC81-379DE6CA8D48}"/>
          </ac:spMkLst>
        </pc:spChg>
        <pc:spChg chg="add del mod ord">
          <ac:chgData name="James Petty" userId="d2fe4e0d-5651-4d13-8a68-5a37405efc6c" providerId="ADAL" clId="{B39B79D4-5C61-4B67-A047-4218C64F33D5}" dt="2024-01-25T16:27:52.041" v="544" actId="700"/>
          <ac:spMkLst>
            <pc:docMk/>
            <pc:sldMk cId="1258011790" sldId="271"/>
            <ac:spMk id="13" creationId="{AB619950-C977-0E63-4715-D4ACCF1F4577}"/>
          </ac:spMkLst>
        </pc:spChg>
        <pc:spChg chg="add del mod ord">
          <ac:chgData name="James Petty" userId="d2fe4e0d-5651-4d13-8a68-5a37405efc6c" providerId="ADAL" clId="{B39B79D4-5C61-4B67-A047-4218C64F33D5}" dt="2024-01-25T16:27:58.536" v="545" actId="26606"/>
          <ac:spMkLst>
            <pc:docMk/>
            <pc:sldMk cId="1258011790" sldId="271"/>
            <ac:spMk id="14" creationId="{E245F5B9-0ABB-F6BB-E2C2-9B05AD87EA26}"/>
          </ac:spMkLst>
        </pc:spChg>
        <pc:spChg chg="add mod ord">
          <ac:chgData name="James Petty" userId="d2fe4e0d-5651-4d13-8a68-5a37405efc6c" providerId="ADAL" clId="{B39B79D4-5C61-4B67-A047-4218C64F33D5}" dt="2024-01-25T16:28:23.989" v="568" actId="27636"/>
          <ac:spMkLst>
            <pc:docMk/>
            <pc:sldMk cId="1258011790" sldId="271"/>
            <ac:spMk id="15" creationId="{D7ACE72B-1194-3306-5DB6-3430C301BBB8}"/>
          </ac:spMkLst>
        </pc:spChg>
        <pc:spChg chg="add mod ord">
          <ac:chgData name="James Petty" userId="d2fe4e0d-5651-4d13-8a68-5a37405efc6c" providerId="ADAL" clId="{B39B79D4-5C61-4B67-A047-4218C64F33D5}" dt="2024-01-25T16:28:18.319" v="546" actId="700"/>
          <ac:spMkLst>
            <pc:docMk/>
            <pc:sldMk cId="1258011790" sldId="271"/>
            <ac:spMk id="16" creationId="{D0F96629-81A8-29F6-9B41-86A750156995}"/>
          </ac:spMkLst>
        </pc:spChg>
        <pc:spChg chg="add mod ord">
          <ac:chgData name="James Petty" userId="d2fe4e0d-5651-4d13-8a68-5a37405efc6c" providerId="ADAL" clId="{B39B79D4-5C61-4B67-A047-4218C64F33D5}" dt="2024-01-25T16:28:18.319" v="546" actId="700"/>
          <ac:spMkLst>
            <pc:docMk/>
            <pc:sldMk cId="1258011790" sldId="271"/>
            <ac:spMk id="17" creationId="{472DBD89-1038-147B-3419-2A98800881EC}"/>
          </ac:spMkLst>
        </pc:spChg>
        <pc:spChg chg="add del mod ord">
          <ac:chgData name="James Petty" userId="d2fe4e0d-5651-4d13-8a68-5a37405efc6c" providerId="ADAL" clId="{B39B79D4-5C61-4B67-A047-4218C64F33D5}" dt="2024-01-25T16:28:18.319" v="546" actId="700"/>
          <ac:spMkLst>
            <pc:docMk/>
            <pc:sldMk cId="1258011790" sldId="271"/>
            <ac:spMk id="19" creationId="{4129946E-189A-4B02-BE79-CB64003C4DF9}"/>
          </ac:spMkLst>
        </pc:spChg>
      </pc:sldChg>
      <pc:sldChg chg="addSp modSp new del mod chgLayout">
        <pc:chgData name="James Petty" userId="d2fe4e0d-5651-4d13-8a68-5a37405efc6c" providerId="ADAL" clId="{B39B79D4-5C61-4B67-A047-4218C64F33D5}" dt="2024-01-25T16:20:08.985" v="498" actId="47"/>
        <pc:sldMkLst>
          <pc:docMk/>
          <pc:sldMk cId="2786222027" sldId="271"/>
        </pc:sldMkLst>
        <pc:spChg chg="mod ord">
          <ac:chgData name="James Petty" userId="d2fe4e0d-5651-4d13-8a68-5a37405efc6c" providerId="ADAL" clId="{B39B79D4-5C61-4B67-A047-4218C64F33D5}" dt="2024-01-25T16:17:36.766" v="432" actId="20577"/>
          <ac:spMkLst>
            <pc:docMk/>
            <pc:sldMk cId="2786222027" sldId="271"/>
            <ac:spMk id="2" creationId="{9C9E7B6C-6707-6399-2A18-2394FF52739D}"/>
          </ac:spMkLst>
        </pc:spChg>
        <pc:spChg chg="add mod ord">
          <ac:chgData name="James Petty" userId="d2fe4e0d-5651-4d13-8a68-5a37405efc6c" providerId="ADAL" clId="{B39B79D4-5C61-4B67-A047-4218C64F33D5}" dt="2024-01-25T16:17:31.982" v="416" actId="700"/>
          <ac:spMkLst>
            <pc:docMk/>
            <pc:sldMk cId="2786222027" sldId="271"/>
            <ac:spMk id="3" creationId="{42A937F1-02DA-21D7-6F6D-9BBA81302133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31:18.394" v="607" actId="47"/>
        <pc:sldMkLst>
          <pc:docMk/>
          <pc:sldMk cId="4249729356" sldId="271"/>
        </pc:sldMkLst>
        <pc:spChg chg="del mod ord">
          <ac:chgData name="James Petty" userId="d2fe4e0d-5651-4d13-8a68-5a37405efc6c" providerId="ADAL" clId="{B39B79D4-5C61-4B67-A047-4218C64F33D5}" dt="2024-01-25T16:31:02.507" v="591" actId="700"/>
          <ac:spMkLst>
            <pc:docMk/>
            <pc:sldMk cId="4249729356" sldId="271"/>
            <ac:spMk id="2" creationId="{1C70E437-0EFD-D52A-80AB-2F813C481AF1}"/>
          </ac:spMkLst>
        </pc:spChg>
        <pc:spChg chg="del mod ord">
          <ac:chgData name="James Petty" userId="d2fe4e0d-5651-4d13-8a68-5a37405efc6c" providerId="ADAL" clId="{B39B79D4-5C61-4B67-A047-4218C64F33D5}" dt="2024-01-25T16:31:02.507" v="591" actId="700"/>
          <ac:spMkLst>
            <pc:docMk/>
            <pc:sldMk cId="4249729356" sldId="271"/>
            <ac:spMk id="3" creationId="{6852A772-96DB-C714-8B1B-FB10A1222A6F}"/>
          </ac:spMkLst>
        </pc:spChg>
        <pc:spChg chg="add del mod ord">
          <ac:chgData name="James Petty" userId="d2fe4e0d-5651-4d13-8a68-5a37405efc6c" providerId="ADAL" clId="{B39B79D4-5C61-4B67-A047-4218C64F33D5}" dt="2024-01-25T16:31:08.765" v="592" actId="700"/>
          <ac:spMkLst>
            <pc:docMk/>
            <pc:sldMk cId="4249729356" sldId="271"/>
            <ac:spMk id="4" creationId="{DD0EF44F-C935-CF1F-D98C-795A01B895D1}"/>
          </ac:spMkLst>
        </pc:spChg>
        <pc:spChg chg="add del mod ord">
          <ac:chgData name="James Petty" userId="d2fe4e0d-5651-4d13-8a68-5a37405efc6c" providerId="ADAL" clId="{B39B79D4-5C61-4B67-A047-4218C64F33D5}" dt="2024-01-25T16:31:08.765" v="592" actId="700"/>
          <ac:spMkLst>
            <pc:docMk/>
            <pc:sldMk cId="4249729356" sldId="271"/>
            <ac:spMk id="5" creationId="{3E139003-063A-F1C1-A03B-903460F9EBF9}"/>
          </ac:spMkLst>
        </pc:spChg>
        <pc:spChg chg="add del mod ord">
          <ac:chgData name="James Petty" userId="d2fe4e0d-5651-4d13-8a68-5a37405efc6c" providerId="ADAL" clId="{B39B79D4-5C61-4B67-A047-4218C64F33D5}" dt="2024-01-25T16:31:08.765" v="592" actId="700"/>
          <ac:spMkLst>
            <pc:docMk/>
            <pc:sldMk cId="4249729356" sldId="271"/>
            <ac:spMk id="6" creationId="{AA3581DB-8F51-F6CA-98C9-DC4144C22737}"/>
          </ac:spMkLst>
        </pc:spChg>
        <pc:spChg chg="add mod ord">
          <ac:chgData name="James Petty" userId="d2fe4e0d-5651-4d13-8a68-5a37405efc6c" providerId="ADAL" clId="{B39B79D4-5C61-4B67-A047-4218C64F33D5}" dt="2024-01-25T16:31:12.130" v="606" actId="20577"/>
          <ac:spMkLst>
            <pc:docMk/>
            <pc:sldMk cId="4249729356" sldId="271"/>
            <ac:spMk id="7" creationId="{2D66349C-BA32-81F1-85EC-CFE519EAB227}"/>
          </ac:spMkLst>
        </pc:spChg>
        <pc:spChg chg="add mod ord">
          <ac:chgData name="James Petty" userId="d2fe4e0d-5651-4d13-8a68-5a37405efc6c" providerId="ADAL" clId="{B39B79D4-5C61-4B67-A047-4218C64F33D5}" dt="2024-01-25T16:31:08.765" v="592" actId="700"/>
          <ac:spMkLst>
            <pc:docMk/>
            <pc:sldMk cId="4249729356" sldId="271"/>
            <ac:spMk id="8" creationId="{B5EBD1C8-26E9-6DCF-01AE-7796E775A3FA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23:02.459" v="516" actId="47"/>
        <pc:sldMkLst>
          <pc:docMk/>
          <pc:sldMk cId="374322546" sldId="272"/>
        </pc:sldMkLst>
        <pc:spChg chg="del">
          <ac:chgData name="James Petty" userId="d2fe4e0d-5651-4d13-8a68-5a37405efc6c" providerId="ADAL" clId="{B39B79D4-5C61-4B67-A047-4218C64F33D5}" dt="2024-01-25T16:13:49.664" v="386" actId="700"/>
          <ac:spMkLst>
            <pc:docMk/>
            <pc:sldMk cId="374322546" sldId="272"/>
            <ac:spMk id="2" creationId="{15A38B9F-D43C-7116-1EE5-9C90D3F0BCBF}"/>
          </ac:spMkLst>
        </pc:spChg>
        <pc:spChg chg="add del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3" creationId="{DFAFA6B7-F06A-7536-FAD1-414F522D028C}"/>
          </ac:spMkLst>
        </pc:spChg>
        <pc:spChg chg="add del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4" creationId="{94E63C0B-D6D0-57B0-A489-124659581736}"/>
          </ac:spMkLst>
        </pc:spChg>
        <pc:spChg chg="add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5" creationId="{93476FBB-4D57-470D-47D6-D426EF0C79C2}"/>
          </ac:spMkLst>
        </pc:spChg>
        <pc:spChg chg="add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6" creationId="{A34DB72D-05B6-4B53-99BD-98FAA2ACBA88}"/>
          </ac:spMkLst>
        </pc:spChg>
        <pc:spChg chg="add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7" creationId="{861AFCD5-6B37-CEC7-D460-5477541B800C}"/>
          </ac:spMkLst>
        </pc:spChg>
        <pc:spChg chg="add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8" creationId="{65AA0208-8932-315F-57B8-2D9212F7817B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28:44.270" v="571" actId="47"/>
        <pc:sldMkLst>
          <pc:docMk/>
          <pc:sldMk cId="2129951694" sldId="272"/>
        </pc:sldMkLst>
        <pc:spChg chg="del">
          <ac:chgData name="James Petty" userId="d2fe4e0d-5651-4d13-8a68-5a37405efc6c" providerId="ADAL" clId="{B39B79D4-5C61-4B67-A047-4218C64F33D5}" dt="2024-01-25T16:28:37.273" v="570" actId="700"/>
          <ac:spMkLst>
            <pc:docMk/>
            <pc:sldMk cId="2129951694" sldId="272"/>
            <ac:spMk id="2" creationId="{FC5EB940-7AEF-DA10-0B00-F994B449B2FF}"/>
          </ac:spMkLst>
        </pc:spChg>
        <pc:spChg chg="del">
          <ac:chgData name="James Petty" userId="d2fe4e0d-5651-4d13-8a68-5a37405efc6c" providerId="ADAL" clId="{B39B79D4-5C61-4B67-A047-4218C64F33D5}" dt="2024-01-25T16:28:37.273" v="570" actId="700"/>
          <ac:spMkLst>
            <pc:docMk/>
            <pc:sldMk cId="2129951694" sldId="272"/>
            <ac:spMk id="3" creationId="{BF043F25-09F3-1BF5-FF52-B2038EC7046B}"/>
          </ac:spMkLst>
        </pc:spChg>
        <pc:spChg chg="del mod ord">
          <ac:chgData name="James Petty" userId="d2fe4e0d-5651-4d13-8a68-5a37405efc6c" providerId="ADAL" clId="{B39B79D4-5C61-4B67-A047-4218C64F33D5}" dt="2024-01-25T16:28:37.273" v="570" actId="700"/>
          <ac:spMkLst>
            <pc:docMk/>
            <pc:sldMk cId="2129951694" sldId="272"/>
            <ac:spMk id="4" creationId="{776B18CB-1244-A3C5-3A46-06222DAE3944}"/>
          </ac:spMkLst>
        </pc:spChg>
        <pc:spChg chg="add mod ord">
          <ac:chgData name="James Petty" userId="d2fe4e0d-5651-4d13-8a68-5a37405efc6c" providerId="ADAL" clId="{B39B79D4-5C61-4B67-A047-4218C64F33D5}" dt="2024-01-25T16:28:37.273" v="570" actId="700"/>
          <ac:spMkLst>
            <pc:docMk/>
            <pc:sldMk cId="2129951694" sldId="272"/>
            <ac:spMk id="5" creationId="{D2CF40E6-4B69-D5B6-37E4-DB7D486CC673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23:01.526" v="515" actId="47"/>
        <pc:sldMkLst>
          <pc:docMk/>
          <pc:sldMk cId="2199640647" sldId="273"/>
        </pc:sldMkLst>
        <pc:spChg chg="del">
          <ac:chgData name="James Petty" userId="d2fe4e0d-5651-4d13-8a68-5a37405efc6c" providerId="ADAL" clId="{B39B79D4-5C61-4B67-A047-4218C64F33D5}" dt="2024-01-25T16:20:17.780" v="500" actId="700"/>
          <ac:spMkLst>
            <pc:docMk/>
            <pc:sldMk cId="2199640647" sldId="273"/>
            <ac:spMk id="2" creationId="{8D392DDA-8D4E-042C-41D2-03CF17FA3D99}"/>
          </ac:spMkLst>
        </pc:spChg>
        <pc:spChg chg="del">
          <ac:chgData name="James Petty" userId="d2fe4e0d-5651-4d13-8a68-5a37405efc6c" providerId="ADAL" clId="{B39B79D4-5C61-4B67-A047-4218C64F33D5}" dt="2024-01-25T16:20:17.780" v="500" actId="700"/>
          <ac:spMkLst>
            <pc:docMk/>
            <pc:sldMk cId="2199640647" sldId="273"/>
            <ac:spMk id="3" creationId="{20A6545D-EC89-D45A-C6DB-5060442183F5}"/>
          </ac:spMkLst>
        </pc:spChg>
        <pc:spChg chg="add del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4" creationId="{84DE08EE-D4E8-A547-40AB-2F1E5C8F46DA}"/>
          </ac:spMkLst>
        </pc:spChg>
        <pc:spChg chg="add del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5" creationId="{C18EED36-45CE-4EFB-BCF7-932CC3E1DD56}"/>
          </ac:spMkLst>
        </pc:spChg>
        <pc:spChg chg="add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6" creationId="{0B060BB6-87F0-A57B-5DA6-C4B9E2077A3B}"/>
          </ac:spMkLst>
        </pc:spChg>
        <pc:spChg chg="add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7" creationId="{3E7833E8-6C81-08F1-CC8B-604B198C720B}"/>
          </ac:spMkLst>
        </pc:spChg>
        <pc:spChg chg="add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8" creationId="{E8B1007C-6F04-6F3B-F538-F2A913BC34FD}"/>
          </ac:spMkLst>
        </pc:spChg>
      </pc:sldChg>
      <pc:sldMasterChg chg="addSp delSp modSp mod addSldLayout delSldLayout modSldLayout">
        <pc:chgData name="James Petty" userId="d2fe4e0d-5651-4d13-8a68-5a37405efc6c" providerId="ADAL" clId="{B39B79D4-5C61-4B67-A047-4218C64F33D5}" dt="2024-01-25T16:34:55.170" v="622" actId="113"/>
        <pc:sldMasterMkLst>
          <pc:docMk/>
          <pc:sldMasterMk cId="306822565" sldId="2147483648"/>
        </pc:sldMasterMkLst>
        <pc:spChg chg="add mod">
          <ac:chgData name="James Petty" userId="d2fe4e0d-5651-4d13-8a68-5a37405efc6c" providerId="ADAL" clId="{B39B79D4-5C61-4B67-A047-4218C64F33D5}" dt="2024-01-25T15:45:48.166" v="176" actId="20577"/>
          <ac:spMkLst>
            <pc:docMk/>
            <pc:sldMasterMk cId="306822565" sldId="2147483648"/>
            <ac:spMk id="4" creationId="{A737BFD9-1464-4228-FCE9-787B77E2F4BB}"/>
          </ac:spMkLst>
        </pc:spChg>
        <pc:spChg chg="del mod">
          <ac:chgData name="James Petty" userId="d2fe4e0d-5651-4d13-8a68-5a37405efc6c" providerId="ADAL" clId="{B39B79D4-5C61-4B67-A047-4218C64F33D5}" dt="2024-01-25T16:24:13.860" v="524" actId="478"/>
          <ac:spMkLst>
            <pc:docMk/>
            <pc:sldMasterMk cId="306822565" sldId="2147483648"/>
            <ac:spMk id="5" creationId="{87A090DB-6B33-772F-1523-2CFF8DD006E8}"/>
          </ac:spMkLst>
        </pc:spChg>
        <pc:spChg chg="del mod">
          <ac:chgData name="James Petty" userId="d2fe4e0d-5651-4d13-8a68-5a37405efc6c" providerId="ADAL" clId="{B39B79D4-5C61-4B67-A047-4218C64F33D5}" dt="2024-01-25T16:29:05.475" v="574" actId="478"/>
          <ac:spMkLst>
            <pc:docMk/>
            <pc:sldMasterMk cId="306822565" sldId="2147483648"/>
            <ac:spMk id="7" creationId="{B21AF33D-A31C-0EB5-6DDD-2980CD20018F}"/>
          </ac:spMkLst>
        </pc:spChg>
        <pc:picChg chg="mod">
          <ac:chgData name="James Petty" userId="d2fe4e0d-5651-4d13-8a68-5a37405efc6c" providerId="ADAL" clId="{B39B79D4-5C61-4B67-A047-4218C64F33D5}" dt="2024-01-25T15:49:54.625" v="184" actId="166"/>
          <ac:picMkLst>
            <pc:docMk/>
            <pc:sldMasterMk cId="306822565" sldId="2147483648"/>
            <ac:picMk id="2" creationId="{8BC9188D-0421-911F-9F07-68606BC9BD12}"/>
          </ac:picMkLst>
        </pc:picChg>
        <pc:picChg chg="add mod">
          <ac:chgData name="James Petty" userId="d2fe4e0d-5651-4d13-8a68-5a37405efc6c" providerId="ADAL" clId="{B39B79D4-5C61-4B67-A047-4218C64F33D5}" dt="2024-01-25T15:48:41.006" v="183" actId="1076"/>
          <ac:picMkLst>
            <pc:docMk/>
            <pc:sldMasterMk cId="306822565" sldId="2147483648"/>
            <ac:picMk id="6" creationId="{EDC90464-A84D-2C36-9921-169F53A0B11D}"/>
          </ac:picMkLst>
        </pc:picChg>
        <pc:sldLayoutChg chg="modSp mod">
          <pc:chgData name="James Petty" userId="d2fe4e0d-5651-4d13-8a68-5a37405efc6c" providerId="ADAL" clId="{B39B79D4-5C61-4B67-A047-4218C64F33D5}" dt="2024-01-25T15:50:33.241" v="185" actId="167"/>
          <pc:sldLayoutMkLst>
            <pc:docMk/>
            <pc:sldMasterMk cId="306822565" sldId="2147483648"/>
            <pc:sldLayoutMk cId="2631427968" sldId="2147483649"/>
          </pc:sldLayoutMkLst>
          <pc:grpChg chg="ord">
            <ac:chgData name="James Petty" userId="d2fe4e0d-5651-4d13-8a68-5a37405efc6c" providerId="ADAL" clId="{B39B79D4-5C61-4B67-A047-4218C64F33D5}" dt="2024-01-25T15:50:33.241" v="185" actId="167"/>
            <ac:grpSpMkLst>
              <pc:docMk/>
              <pc:sldMasterMk cId="306822565" sldId="2147483648"/>
              <pc:sldLayoutMk cId="2631427968" sldId="2147483649"/>
              <ac:grpSpMk id="4" creationId="{75E41935-A6BA-C59A-85AA-973BED0C276C}"/>
            </ac:grpSpMkLst>
          </pc:grpChg>
        </pc:sldLayoutChg>
        <pc:sldLayoutChg chg="addSp delSp modSp mod">
          <pc:chgData name="James Petty" userId="d2fe4e0d-5651-4d13-8a68-5a37405efc6c" providerId="ADAL" clId="{B39B79D4-5C61-4B67-A047-4218C64F33D5}" dt="2024-01-25T16:31:36.180" v="609" actId="207"/>
          <pc:sldLayoutMkLst>
            <pc:docMk/>
            <pc:sldMasterMk cId="306822565" sldId="2147483648"/>
            <pc:sldLayoutMk cId="3845294658" sldId="2147483650"/>
          </pc:sldLayoutMkLst>
          <pc:spChg chg="add del mod">
            <ac:chgData name="James Petty" userId="d2fe4e0d-5651-4d13-8a68-5a37405efc6c" providerId="ADAL" clId="{B39B79D4-5C61-4B67-A047-4218C64F33D5}" dt="2024-01-25T15:52:29.777" v="285"/>
            <ac:spMkLst>
              <pc:docMk/>
              <pc:sldMasterMk cId="306822565" sldId="2147483648"/>
              <pc:sldLayoutMk cId="3845294658" sldId="2147483650"/>
              <ac:spMk id="2" creationId="{4FA5D030-94E8-0BD4-B449-396872FF4358}"/>
            </ac:spMkLst>
          </pc:spChg>
          <pc:spChg chg="add del">
            <ac:chgData name="James Petty" userId="d2fe4e0d-5651-4d13-8a68-5a37405efc6c" providerId="ADAL" clId="{B39B79D4-5C61-4B67-A047-4218C64F33D5}" dt="2024-01-25T16:16:09.030" v="395" actId="11529"/>
            <ac:spMkLst>
              <pc:docMk/>
              <pc:sldMasterMk cId="306822565" sldId="2147483648"/>
              <pc:sldLayoutMk cId="3845294658" sldId="2147483650"/>
              <ac:spMk id="2" creationId="{7B8DC363-F157-A52A-8237-28D886B8AC9A}"/>
            </ac:spMkLst>
          </pc:spChg>
          <pc:spChg chg="add mod">
            <ac:chgData name="James Petty" userId="d2fe4e0d-5651-4d13-8a68-5a37405efc6c" providerId="ADAL" clId="{B39B79D4-5C61-4B67-A047-4218C64F33D5}" dt="2024-01-25T16:21:27.301" v="503" actId="207"/>
            <ac:spMkLst>
              <pc:docMk/>
              <pc:sldMasterMk cId="306822565" sldId="2147483648"/>
              <pc:sldLayoutMk cId="3845294658" sldId="2147483650"/>
              <ac:spMk id="3" creationId="{0924E4FC-5965-0866-ABE5-FCF5ACA99BD4}"/>
            </ac:spMkLst>
          </pc:spChg>
          <pc:spChg chg="mod">
            <ac:chgData name="James Petty" userId="d2fe4e0d-5651-4d13-8a68-5a37405efc6c" providerId="ADAL" clId="{B39B79D4-5C61-4B67-A047-4218C64F33D5}" dt="2024-01-25T16:31:36.180" v="609" actId="207"/>
            <ac:spMkLst>
              <pc:docMk/>
              <pc:sldMasterMk cId="306822565" sldId="2147483648"/>
              <pc:sldLayoutMk cId="3845294658" sldId="2147483650"/>
              <ac:spMk id="6" creationId="{2D3504F6-8EDE-4217-910B-79DB465C12C3}"/>
            </ac:spMkLst>
          </pc:spChg>
          <pc:spChg chg="add mod">
            <ac:chgData name="James Petty" userId="d2fe4e0d-5651-4d13-8a68-5a37405efc6c" providerId="ADAL" clId="{B39B79D4-5C61-4B67-A047-4218C64F33D5}" dt="2024-01-25T16:19:20.158" v="472"/>
            <ac:spMkLst>
              <pc:docMk/>
              <pc:sldMasterMk cId="306822565" sldId="2147483648"/>
              <pc:sldLayoutMk cId="3845294658" sldId="2147483650"/>
              <ac:spMk id="25" creationId="{0E4913D5-50CF-76F6-2AB4-8F894A7B2747}"/>
            </ac:spMkLst>
          </pc:spChg>
          <pc:spChg chg="add del mod">
            <ac:chgData name="James Petty" userId="d2fe4e0d-5651-4d13-8a68-5a37405efc6c" providerId="ADAL" clId="{B39B79D4-5C61-4B67-A047-4218C64F33D5}" dt="2024-01-25T15:54:00.292" v="292" actId="478"/>
            <ac:spMkLst>
              <pc:docMk/>
              <pc:sldMasterMk cId="306822565" sldId="2147483648"/>
              <pc:sldLayoutMk cId="3845294658" sldId="2147483650"/>
              <ac:spMk id="26" creationId="{C8881703-0FE1-B2E2-AFD3-7DF829CFE6C9}"/>
            </ac:spMkLst>
          </pc:spChg>
          <pc:spChg chg="add del mod">
            <ac:chgData name="James Petty" userId="d2fe4e0d-5651-4d13-8a68-5a37405efc6c" providerId="ADAL" clId="{B39B79D4-5C61-4B67-A047-4218C64F33D5}" dt="2024-01-25T16:16:02.142" v="394" actId="478"/>
            <ac:spMkLst>
              <pc:docMk/>
              <pc:sldMasterMk cId="306822565" sldId="2147483648"/>
              <pc:sldLayoutMk cId="3845294658" sldId="2147483650"/>
              <ac:spMk id="27" creationId="{A5CE1300-3929-6266-0927-C2790F5D0108}"/>
            </ac:spMkLst>
          </pc:spChg>
          <pc:picChg chg="add del">
            <ac:chgData name="James Petty" userId="d2fe4e0d-5651-4d13-8a68-5a37405efc6c" providerId="ADAL" clId="{B39B79D4-5C61-4B67-A047-4218C64F33D5}" dt="2024-01-25T15:53:17.015" v="289" actId="22"/>
            <ac:picMkLst>
              <pc:docMk/>
              <pc:sldMasterMk cId="306822565" sldId="2147483648"/>
              <pc:sldLayoutMk cId="3845294658" sldId="2147483650"/>
              <ac:picMk id="25" creationId="{9B2B9C19-A96B-3342-92E3-4A75A56D763B}"/>
            </ac:picMkLst>
          </pc:picChg>
        </pc:sldLayoutChg>
        <pc:sldLayoutChg chg="addSp delSp modSp mod">
          <pc:chgData name="James Petty" userId="d2fe4e0d-5651-4d13-8a68-5a37405efc6c" providerId="ADAL" clId="{B39B79D4-5C61-4B67-A047-4218C64F33D5}" dt="2024-01-25T16:31:40.443" v="610" actId="207"/>
          <pc:sldLayoutMkLst>
            <pc:docMk/>
            <pc:sldMasterMk cId="306822565" sldId="2147483648"/>
            <pc:sldLayoutMk cId="3449852787" sldId="2147483651"/>
          </pc:sldLayoutMkLst>
          <pc:spChg chg="add del mod">
            <ac:chgData name="James Petty" userId="d2fe4e0d-5651-4d13-8a68-5a37405efc6c" providerId="ADAL" clId="{B39B79D4-5C61-4B67-A047-4218C64F33D5}" dt="2024-01-25T16:16:24.781" v="400" actId="478"/>
            <ac:spMkLst>
              <pc:docMk/>
              <pc:sldMasterMk cId="306822565" sldId="2147483648"/>
              <pc:sldLayoutMk cId="3449852787" sldId="2147483651"/>
              <ac:spMk id="2" creationId="{C733DD1E-27D7-E3BE-0253-BC87B1F12FE4}"/>
            </ac:spMkLst>
          </pc:spChg>
          <pc:spChg chg="add mod">
            <ac:chgData name="James Petty" userId="d2fe4e0d-5651-4d13-8a68-5a37405efc6c" providerId="ADAL" clId="{B39B79D4-5C61-4B67-A047-4218C64F33D5}" dt="2024-01-25T16:21:31.311" v="504" actId="207"/>
            <ac:spMkLst>
              <pc:docMk/>
              <pc:sldMasterMk cId="306822565" sldId="2147483648"/>
              <pc:sldLayoutMk cId="3449852787" sldId="2147483651"/>
              <ac:spMk id="3" creationId="{4A695162-40C1-C894-1E34-62B2690F2B31}"/>
            </ac:spMkLst>
          </pc:spChg>
          <pc:spChg chg="add mod">
            <ac:chgData name="James Petty" userId="d2fe4e0d-5651-4d13-8a68-5a37405efc6c" providerId="ADAL" clId="{B39B79D4-5C61-4B67-A047-4218C64F33D5}" dt="2024-01-25T16:31:40.443" v="610" actId="207"/>
            <ac:spMkLst>
              <pc:docMk/>
              <pc:sldMasterMk cId="306822565" sldId="2147483648"/>
              <pc:sldLayoutMk cId="3449852787" sldId="2147483651"/>
              <ac:spMk id="4" creationId="{72C930D0-80DD-075B-7012-F7DC64864154}"/>
            </ac:spMkLst>
          </pc:spChg>
        </pc:sldLayoutChg>
        <pc:sldLayoutChg chg="del">
          <pc:chgData name="James Petty" userId="d2fe4e0d-5651-4d13-8a68-5a37405efc6c" providerId="ADAL" clId="{B39B79D4-5C61-4B67-A047-4218C64F33D5}" dt="2024-01-25T15:58:51.842" v="376" actId="2696"/>
          <pc:sldLayoutMkLst>
            <pc:docMk/>
            <pc:sldMasterMk cId="306822565" sldId="2147483648"/>
            <pc:sldLayoutMk cId="4087852120" sldId="2147483652"/>
          </pc:sldLayoutMkLst>
        </pc:sldLayoutChg>
        <pc:sldLayoutChg chg="addSp delSp modSp mod">
          <pc:chgData name="James Petty" userId="d2fe4e0d-5651-4d13-8a68-5a37405efc6c" providerId="ADAL" clId="{B39B79D4-5C61-4B67-A047-4218C64F33D5}" dt="2024-01-25T16:31:45.318" v="611" actId="207"/>
          <pc:sldLayoutMkLst>
            <pc:docMk/>
            <pc:sldMasterMk cId="306822565" sldId="2147483648"/>
            <pc:sldLayoutMk cId="276149728" sldId="2147483653"/>
          </pc:sldLayoutMkLst>
          <pc:spChg chg="add del mod">
            <ac:chgData name="James Petty" userId="d2fe4e0d-5651-4d13-8a68-5a37405efc6c" providerId="ADAL" clId="{B39B79D4-5C61-4B67-A047-4218C64F33D5}" dt="2024-01-25T16:16:36.502" v="402" actId="478"/>
            <ac:spMkLst>
              <pc:docMk/>
              <pc:sldMasterMk cId="306822565" sldId="2147483648"/>
              <pc:sldLayoutMk cId="276149728" sldId="2147483653"/>
              <ac:spMk id="2" creationId="{4F9FB7FC-CD9E-D6C5-BF61-540F96DDB773}"/>
            </ac:spMkLst>
          </pc:spChg>
          <pc:spChg chg="add mod">
            <ac:chgData name="James Petty" userId="d2fe4e0d-5651-4d13-8a68-5a37405efc6c" providerId="ADAL" clId="{B39B79D4-5C61-4B67-A047-4218C64F33D5}" dt="2024-01-25T16:23:39.810" v="517" actId="207"/>
            <ac:spMkLst>
              <pc:docMk/>
              <pc:sldMasterMk cId="306822565" sldId="2147483648"/>
              <pc:sldLayoutMk cId="276149728" sldId="2147483653"/>
              <ac:spMk id="3" creationId="{F5528A7B-8F36-BCD5-EB88-CE71FB138520}"/>
            </ac:spMkLst>
          </pc:spChg>
          <pc:spChg chg="add mod">
            <ac:chgData name="James Petty" userId="d2fe4e0d-5651-4d13-8a68-5a37405efc6c" providerId="ADAL" clId="{B39B79D4-5C61-4B67-A047-4218C64F33D5}" dt="2024-01-25T16:31:45.318" v="611" actId="207"/>
            <ac:spMkLst>
              <pc:docMk/>
              <pc:sldMasterMk cId="306822565" sldId="2147483648"/>
              <pc:sldLayoutMk cId="276149728" sldId="2147483653"/>
              <ac:spMk id="4" creationId="{4C924AE6-77D0-6A32-BB61-3F1F1063A611}"/>
            </ac:spMkLst>
          </pc:spChg>
        </pc:sldLayoutChg>
        <pc:sldLayoutChg chg="addSp modSp">
          <pc:chgData name="James Petty" userId="d2fe4e0d-5651-4d13-8a68-5a37405efc6c" providerId="ADAL" clId="{B39B79D4-5C61-4B67-A047-4218C64F33D5}" dt="2024-01-25T16:31:50.600" v="612" actId="207"/>
          <pc:sldLayoutMkLst>
            <pc:docMk/>
            <pc:sldMasterMk cId="306822565" sldId="2147483648"/>
            <pc:sldLayoutMk cId="3258909250" sldId="2147483654"/>
          </pc:sldLayoutMkLst>
          <pc:spChg chg="add mod">
            <ac:chgData name="James Petty" userId="d2fe4e0d-5651-4d13-8a68-5a37405efc6c" providerId="ADAL" clId="{B39B79D4-5C61-4B67-A047-4218C64F33D5}" dt="2024-01-25T16:31:50.600" v="612" actId="207"/>
            <ac:spMkLst>
              <pc:docMk/>
              <pc:sldMasterMk cId="306822565" sldId="2147483648"/>
              <pc:sldLayoutMk cId="3258909250" sldId="2147483654"/>
              <ac:spMk id="2" creationId="{E443B165-ECAF-619E-A68C-F32C4416CEA3}"/>
            </ac:spMkLst>
          </pc:spChg>
          <pc:spChg chg="add mod">
            <ac:chgData name="James Petty" userId="d2fe4e0d-5651-4d13-8a68-5a37405efc6c" providerId="ADAL" clId="{B39B79D4-5C61-4B67-A047-4218C64F33D5}" dt="2024-01-25T16:23:48.291" v="518"/>
            <ac:spMkLst>
              <pc:docMk/>
              <pc:sldMasterMk cId="306822565" sldId="2147483648"/>
              <pc:sldLayoutMk cId="3258909250" sldId="2147483654"/>
              <ac:spMk id="3" creationId="{C904DFE7-A742-D8FD-6DBB-EB753C5CEE22}"/>
            </ac:spMkLst>
          </pc:spChg>
        </pc:sldLayoutChg>
        <pc:sldLayoutChg chg="addSp delSp modSp mod">
          <pc:chgData name="James Petty" userId="d2fe4e0d-5651-4d13-8a68-5a37405efc6c" providerId="ADAL" clId="{B39B79D4-5C61-4B67-A047-4218C64F33D5}" dt="2024-01-25T16:31:55.256" v="613" actId="207"/>
          <pc:sldLayoutMkLst>
            <pc:docMk/>
            <pc:sldMasterMk cId="306822565" sldId="2147483648"/>
            <pc:sldLayoutMk cId="376985894" sldId="2147483655"/>
          </pc:sldLayoutMkLst>
          <pc:spChg chg="add del mod">
            <ac:chgData name="James Petty" userId="d2fe4e0d-5651-4d13-8a68-5a37405efc6c" providerId="ADAL" clId="{B39B79D4-5C61-4B67-A047-4218C64F33D5}" dt="2024-01-25T16:16:48.557" v="405" actId="478"/>
            <ac:spMkLst>
              <pc:docMk/>
              <pc:sldMasterMk cId="306822565" sldId="2147483648"/>
              <pc:sldLayoutMk cId="376985894" sldId="2147483655"/>
              <ac:spMk id="2" creationId="{4C4E97CF-DD86-045C-1E21-8CDDDA15AC0E}"/>
            </ac:spMkLst>
          </pc:spChg>
          <pc:spChg chg="add mod">
            <ac:chgData name="James Petty" userId="d2fe4e0d-5651-4d13-8a68-5a37405efc6c" providerId="ADAL" clId="{B39B79D4-5C61-4B67-A047-4218C64F33D5}" dt="2024-01-25T16:23:52.070" v="519" actId="207"/>
            <ac:spMkLst>
              <pc:docMk/>
              <pc:sldMasterMk cId="306822565" sldId="2147483648"/>
              <pc:sldLayoutMk cId="376985894" sldId="2147483655"/>
              <ac:spMk id="3" creationId="{D0B6815D-2F29-945D-3464-0CC04A4BDD9C}"/>
            </ac:spMkLst>
          </pc:spChg>
          <pc:spChg chg="add mod">
            <ac:chgData name="James Petty" userId="d2fe4e0d-5651-4d13-8a68-5a37405efc6c" providerId="ADAL" clId="{B39B79D4-5C61-4B67-A047-4218C64F33D5}" dt="2024-01-25T16:31:55.256" v="613" actId="207"/>
            <ac:spMkLst>
              <pc:docMk/>
              <pc:sldMasterMk cId="306822565" sldId="2147483648"/>
              <pc:sldLayoutMk cId="376985894" sldId="2147483655"/>
              <ac:spMk id="5" creationId="{F076F1D8-FF55-2842-0A94-7A72939057A8}"/>
            </ac:spMkLst>
          </pc:spChg>
        </pc:sldLayoutChg>
        <pc:sldLayoutChg chg="addSp delSp modSp mod">
          <pc:chgData name="James Petty" userId="d2fe4e0d-5651-4d13-8a68-5a37405efc6c" providerId="ADAL" clId="{B39B79D4-5C61-4B67-A047-4218C64F33D5}" dt="2024-01-25T16:31:58.508" v="614" actId="207"/>
          <pc:sldLayoutMkLst>
            <pc:docMk/>
            <pc:sldMasterMk cId="306822565" sldId="2147483648"/>
            <pc:sldLayoutMk cId="2578147275" sldId="2147483656"/>
          </pc:sldLayoutMkLst>
          <pc:spChg chg="add del mod">
            <ac:chgData name="James Petty" userId="d2fe4e0d-5651-4d13-8a68-5a37405efc6c" providerId="ADAL" clId="{B39B79D4-5C61-4B67-A047-4218C64F33D5}" dt="2024-01-25T16:16:56.653" v="408" actId="478"/>
            <ac:spMkLst>
              <pc:docMk/>
              <pc:sldMasterMk cId="306822565" sldId="2147483648"/>
              <pc:sldLayoutMk cId="2578147275" sldId="2147483656"/>
              <ac:spMk id="2" creationId="{7BC5030F-AC54-3CCE-C49B-3E140E2C54B2}"/>
            </ac:spMkLst>
          </pc:spChg>
          <pc:spChg chg="add mod">
            <ac:chgData name="James Petty" userId="d2fe4e0d-5651-4d13-8a68-5a37405efc6c" providerId="ADAL" clId="{B39B79D4-5C61-4B67-A047-4218C64F33D5}" dt="2024-01-25T16:23:54.959" v="520" actId="207"/>
            <ac:spMkLst>
              <pc:docMk/>
              <pc:sldMasterMk cId="306822565" sldId="2147483648"/>
              <pc:sldLayoutMk cId="2578147275" sldId="2147483656"/>
              <ac:spMk id="3" creationId="{F2C98A8C-A243-F1B0-CF7C-A8504A15F522}"/>
            </ac:spMkLst>
          </pc:spChg>
          <pc:spChg chg="add mod">
            <ac:chgData name="James Petty" userId="d2fe4e0d-5651-4d13-8a68-5a37405efc6c" providerId="ADAL" clId="{B39B79D4-5C61-4B67-A047-4218C64F33D5}" dt="2024-01-25T16:31:58.508" v="614" actId="207"/>
            <ac:spMkLst>
              <pc:docMk/>
              <pc:sldMasterMk cId="306822565" sldId="2147483648"/>
              <pc:sldLayoutMk cId="2578147275" sldId="2147483656"/>
              <ac:spMk id="4" creationId="{96052890-F062-A301-BC29-834B47D1326D}"/>
            </ac:spMkLst>
          </pc:spChg>
        </pc:sldLayoutChg>
        <pc:sldLayoutChg chg="addSp modSp mod">
          <pc:chgData name="James Petty" userId="d2fe4e0d-5651-4d13-8a68-5a37405efc6c" providerId="ADAL" clId="{B39B79D4-5C61-4B67-A047-4218C64F33D5}" dt="2024-01-25T16:32:02.945" v="615" actId="207"/>
          <pc:sldLayoutMkLst>
            <pc:docMk/>
            <pc:sldMasterMk cId="306822565" sldId="2147483648"/>
            <pc:sldLayoutMk cId="3013274392" sldId="2147483658"/>
          </pc:sldLayoutMkLst>
          <pc:spChg chg="add mod">
            <ac:chgData name="James Petty" userId="d2fe4e0d-5651-4d13-8a68-5a37405efc6c" providerId="ADAL" clId="{B39B79D4-5C61-4B67-A047-4218C64F33D5}" dt="2024-01-25T16:32:02.945" v="615" actId="207"/>
            <ac:spMkLst>
              <pc:docMk/>
              <pc:sldMasterMk cId="306822565" sldId="2147483648"/>
              <pc:sldLayoutMk cId="3013274392" sldId="2147483658"/>
              <ac:spMk id="2" creationId="{B4600D8C-AA8C-EA2C-7606-F17F7B157D7F}"/>
            </ac:spMkLst>
          </pc:spChg>
          <pc:spChg chg="mod">
            <ac:chgData name="James Petty" userId="d2fe4e0d-5651-4d13-8a68-5a37405efc6c" providerId="ADAL" clId="{B39B79D4-5C61-4B67-A047-4218C64F33D5}" dt="2024-01-25T16:19:37.496" v="479" actId="14100"/>
            <ac:spMkLst>
              <pc:docMk/>
              <pc:sldMasterMk cId="306822565" sldId="2147483648"/>
              <pc:sldLayoutMk cId="3013274392" sldId="2147483658"/>
              <ac:spMk id="16" creationId="{5FB9C39B-02F3-4BBE-8840-6427287ABFED}"/>
            </ac:spMkLst>
          </pc:spChg>
        </pc:sldLayoutChg>
        <pc:sldLayoutChg chg="addSp delSp modSp mod">
          <pc:chgData name="James Petty" userId="d2fe4e0d-5651-4d13-8a68-5a37405efc6c" providerId="ADAL" clId="{B39B79D4-5C61-4B67-A047-4218C64F33D5}" dt="2024-01-25T16:32:12.232" v="617" actId="207"/>
          <pc:sldLayoutMkLst>
            <pc:docMk/>
            <pc:sldMasterMk cId="306822565" sldId="2147483648"/>
            <pc:sldLayoutMk cId="3016926916" sldId="2147483659"/>
          </pc:sldLayoutMkLst>
          <pc:spChg chg="add del mod">
            <ac:chgData name="James Petty" userId="d2fe4e0d-5651-4d13-8a68-5a37405efc6c" providerId="ADAL" clId="{B39B79D4-5C61-4B67-A047-4218C64F33D5}" dt="2024-01-25T16:17:04.502" v="410" actId="478"/>
            <ac:spMkLst>
              <pc:docMk/>
              <pc:sldMasterMk cId="306822565" sldId="2147483648"/>
              <pc:sldLayoutMk cId="3016926916" sldId="2147483659"/>
              <ac:spMk id="2" creationId="{5394248A-635B-CC17-3361-42E64A8E38BC}"/>
            </ac:spMkLst>
          </pc:spChg>
          <pc:spChg chg="add mod">
            <ac:chgData name="James Petty" userId="d2fe4e0d-5651-4d13-8a68-5a37405efc6c" providerId="ADAL" clId="{B39B79D4-5C61-4B67-A047-4218C64F33D5}" dt="2024-01-25T16:23:59.017" v="521" actId="207"/>
            <ac:spMkLst>
              <pc:docMk/>
              <pc:sldMasterMk cId="306822565" sldId="2147483648"/>
              <pc:sldLayoutMk cId="3016926916" sldId="2147483659"/>
              <ac:spMk id="3" creationId="{720E9AF0-7616-21E3-5C98-061DF965BA99}"/>
            </ac:spMkLst>
          </pc:spChg>
          <pc:spChg chg="add mod">
            <ac:chgData name="James Petty" userId="d2fe4e0d-5651-4d13-8a68-5a37405efc6c" providerId="ADAL" clId="{B39B79D4-5C61-4B67-A047-4218C64F33D5}" dt="2024-01-25T16:32:12.232" v="617" actId="207"/>
            <ac:spMkLst>
              <pc:docMk/>
              <pc:sldMasterMk cId="306822565" sldId="2147483648"/>
              <pc:sldLayoutMk cId="3016926916" sldId="2147483659"/>
              <ac:spMk id="4" creationId="{F7126D28-1710-8B0A-9FE3-780C7BDB2F0B}"/>
            </ac:spMkLst>
          </pc:spChg>
        </pc:sldLayoutChg>
        <pc:sldLayoutChg chg="addSp modSp">
          <pc:chgData name="James Petty" userId="d2fe4e0d-5651-4d13-8a68-5a37405efc6c" providerId="ADAL" clId="{B39B79D4-5C61-4B67-A047-4218C64F33D5}" dt="2024-01-25T16:32:08.221" v="616" actId="207"/>
          <pc:sldLayoutMkLst>
            <pc:docMk/>
            <pc:sldMasterMk cId="306822565" sldId="2147483648"/>
            <pc:sldLayoutMk cId="3431890948" sldId="2147483660"/>
          </pc:sldLayoutMkLst>
          <pc:spChg chg="add mod">
            <ac:chgData name="James Petty" userId="d2fe4e0d-5651-4d13-8a68-5a37405efc6c" providerId="ADAL" clId="{B39B79D4-5C61-4B67-A047-4218C64F33D5}" dt="2024-01-25T16:32:08.221" v="616" actId="207"/>
            <ac:spMkLst>
              <pc:docMk/>
              <pc:sldMasterMk cId="306822565" sldId="2147483648"/>
              <pc:sldLayoutMk cId="3431890948" sldId="2147483660"/>
              <ac:spMk id="2" creationId="{9DC799F2-E3CE-CBB6-743F-AF3DED8F5771}"/>
            </ac:spMkLst>
          </pc:spChg>
        </pc:sldLayoutChg>
        <pc:sldLayoutChg chg="addSp modSp">
          <pc:chgData name="James Petty" userId="d2fe4e0d-5651-4d13-8a68-5a37405efc6c" providerId="ADAL" clId="{B39B79D4-5C61-4B67-A047-4218C64F33D5}" dt="2024-01-25T16:32:15.763" v="618" actId="207"/>
          <pc:sldLayoutMkLst>
            <pc:docMk/>
            <pc:sldMasterMk cId="306822565" sldId="2147483648"/>
            <pc:sldLayoutMk cId="4274588361" sldId="2147483661"/>
          </pc:sldLayoutMkLst>
          <pc:spChg chg="add mod">
            <ac:chgData name="James Petty" userId="d2fe4e0d-5651-4d13-8a68-5a37405efc6c" providerId="ADAL" clId="{B39B79D4-5C61-4B67-A047-4218C64F33D5}" dt="2024-01-25T16:24:02.378" v="522" actId="207"/>
            <ac:spMkLst>
              <pc:docMk/>
              <pc:sldMasterMk cId="306822565" sldId="2147483648"/>
              <pc:sldLayoutMk cId="4274588361" sldId="2147483661"/>
              <ac:spMk id="2" creationId="{58C236A3-B433-0AE0-6F6C-ADA9651FE5F7}"/>
            </ac:spMkLst>
          </pc:spChg>
          <pc:spChg chg="add mod">
            <ac:chgData name="James Petty" userId="d2fe4e0d-5651-4d13-8a68-5a37405efc6c" providerId="ADAL" clId="{B39B79D4-5C61-4B67-A047-4218C64F33D5}" dt="2024-01-25T16:32:15.763" v="618" actId="207"/>
            <ac:spMkLst>
              <pc:docMk/>
              <pc:sldMasterMk cId="306822565" sldId="2147483648"/>
              <pc:sldLayoutMk cId="4274588361" sldId="2147483661"/>
              <ac:spMk id="3" creationId="{179E1205-A18D-C19B-8A8D-DE6B6F8A76DF}"/>
            </ac:spMkLst>
          </pc:spChg>
        </pc:sldLayoutChg>
        <pc:sldLayoutChg chg="addSp modSp mod">
          <pc:chgData name="James Petty" userId="d2fe4e0d-5651-4d13-8a68-5a37405efc6c" providerId="ADAL" clId="{B39B79D4-5C61-4B67-A047-4218C64F33D5}" dt="2024-01-25T16:32:18.768" v="619" actId="207"/>
          <pc:sldLayoutMkLst>
            <pc:docMk/>
            <pc:sldMasterMk cId="306822565" sldId="2147483648"/>
            <pc:sldLayoutMk cId="1632391298" sldId="2147483662"/>
          </pc:sldLayoutMkLst>
          <pc:spChg chg="add mod">
            <ac:chgData name="James Petty" userId="d2fe4e0d-5651-4d13-8a68-5a37405efc6c" providerId="ADAL" clId="{B39B79D4-5C61-4B67-A047-4218C64F33D5}" dt="2024-01-25T16:24:06.148" v="523" actId="207"/>
            <ac:spMkLst>
              <pc:docMk/>
              <pc:sldMasterMk cId="306822565" sldId="2147483648"/>
              <pc:sldLayoutMk cId="1632391298" sldId="2147483662"/>
              <ac:spMk id="2" creationId="{ED2D6CE0-6ED7-9932-A25D-6C78B96C04D1}"/>
            </ac:spMkLst>
          </pc:spChg>
          <pc:spChg chg="add mod">
            <ac:chgData name="James Petty" userId="d2fe4e0d-5651-4d13-8a68-5a37405efc6c" providerId="ADAL" clId="{B39B79D4-5C61-4B67-A047-4218C64F33D5}" dt="2024-01-25T16:32:18.768" v="619" actId="207"/>
            <ac:spMkLst>
              <pc:docMk/>
              <pc:sldMasterMk cId="306822565" sldId="2147483648"/>
              <pc:sldLayoutMk cId="1632391298" sldId="2147483662"/>
              <ac:spMk id="3" creationId="{B67DA887-9F84-22FB-B421-0661EAAC2FB9}"/>
            </ac:spMkLst>
          </pc:spChg>
        </pc:sldLayoutChg>
        <pc:sldLayoutChg chg="addSp modSp mod">
          <pc:chgData name="James Petty" userId="d2fe4e0d-5651-4d13-8a68-5a37405efc6c" providerId="ADAL" clId="{B39B79D4-5C61-4B67-A047-4218C64F33D5}" dt="2024-01-25T16:32:23.877" v="620" actId="207"/>
          <pc:sldLayoutMkLst>
            <pc:docMk/>
            <pc:sldMasterMk cId="306822565" sldId="2147483648"/>
            <pc:sldLayoutMk cId="1734433434" sldId="2147483663"/>
          </pc:sldLayoutMkLst>
          <pc:spChg chg="add mod">
            <ac:chgData name="James Petty" userId="d2fe4e0d-5651-4d13-8a68-5a37405efc6c" providerId="ADAL" clId="{B39B79D4-5C61-4B67-A047-4218C64F33D5}" dt="2024-01-25T16:32:23.877" v="620" actId="207"/>
            <ac:spMkLst>
              <pc:docMk/>
              <pc:sldMasterMk cId="306822565" sldId="2147483648"/>
              <pc:sldLayoutMk cId="1734433434" sldId="2147483663"/>
              <ac:spMk id="2" creationId="{3018D256-3379-1261-2756-0E03D91FD6A0}"/>
            </ac:spMkLst>
          </pc:spChg>
        </pc:sldLayoutChg>
        <pc:sldLayoutChg chg="addSp delSp modSp new mod">
          <pc:chgData name="James Petty" userId="d2fe4e0d-5651-4d13-8a68-5a37405efc6c" providerId="ADAL" clId="{B39B79D4-5C61-4B67-A047-4218C64F33D5}" dt="2024-01-25T16:34:55.170" v="622" actId="113"/>
          <pc:sldLayoutMkLst>
            <pc:docMk/>
            <pc:sldMasterMk cId="306822565" sldId="2147483648"/>
            <pc:sldLayoutMk cId="448844757" sldId="2147483664"/>
          </pc:sldLayoutMkLst>
          <pc:spChg chg="del mod">
            <ac:chgData name="James Petty" userId="d2fe4e0d-5651-4d13-8a68-5a37405efc6c" providerId="ADAL" clId="{B39B79D4-5C61-4B67-A047-4218C64F33D5}" dt="2024-01-25T16:18:04.966" v="433" actId="478"/>
            <ac:spMkLst>
              <pc:docMk/>
              <pc:sldMasterMk cId="306822565" sldId="2147483648"/>
              <pc:sldLayoutMk cId="448844757" sldId="2147483664"/>
              <ac:spMk id="2" creationId="{588F8166-ED4F-44C5-C55C-46E73FB3D9E0}"/>
            </ac:spMkLst>
          </pc:spChg>
          <pc:spChg chg="add del mod">
            <ac:chgData name="James Petty" userId="d2fe4e0d-5651-4d13-8a68-5a37405efc6c" providerId="ADAL" clId="{B39B79D4-5C61-4B67-A047-4218C64F33D5}" dt="2024-01-25T16:15:47.369" v="390" actId="478"/>
            <ac:spMkLst>
              <pc:docMk/>
              <pc:sldMasterMk cId="306822565" sldId="2147483648"/>
              <pc:sldLayoutMk cId="448844757" sldId="2147483664"/>
              <ac:spMk id="3" creationId="{050DA938-2E41-13F5-ED9C-D83185A0961C}"/>
            </ac:spMkLst>
          </pc:spChg>
          <pc:spChg chg="add del">
            <ac:chgData name="James Petty" userId="d2fe4e0d-5651-4d13-8a68-5a37405efc6c" providerId="ADAL" clId="{B39B79D4-5C61-4B67-A047-4218C64F33D5}" dt="2024-01-25T16:15:54.214" v="391" actId="11529"/>
            <ac:spMkLst>
              <pc:docMk/>
              <pc:sldMasterMk cId="306822565" sldId="2147483648"/>
              <pc:sldLayoutMk cId="448844757" sldId="2147483664"/>
              <ac:spMk id="4" creationId="{DB59E319-AF25-B32D-E052-633408373140}"/>
            </ac:spMkLst>
          </pc:spChg>
          <pc:spChg chg="add mod">
            <ac:chgData name="James Petty" userId="d2fe4e0d-5651-4d13-8a68-5a37405efc6c" providerId="ADAL" clId="{B39B79D4-5C61-4B67-A047-4218C64F33D5}" dt="2024-01-25T16:21:22.222" v="502" actId="207"/>
            <ac:spMkLst>
              <pc:docMk/>
              <pc:sldMasterMk cId="306822565" sldId="2147483648"/>
              <pc:sldLayoutMk cId="448844757" sldId="2147483664"/>
              <ac:spMk id="5" creationId="{63F29BCF-C1AD-D2CE-316E-E61C94A28046}"/>
            </ac:spMkLst>
          </pc:spChg>
          <pc:spChg chg="add del">
            <ac:chgData name="James Petty" userId="d2fe4e0d-5651-4d13-8a68-5a37405efc6c" providerId="ADAL" clId="{B39B79D4-5C61-4B67-A047-4218C64F33D5}" dt="2024-01-25T16:18:27.344" v="434" actId="11529"/>
            <ac:spMkLst>
              <pc:docMk/>
              <pc:sldMasterMk cId="306822565" sldId="2147483648"/>
              <pc:sldLayoutMk cId="448844757" sldId="2147483664"/>
              <ac:spMk id="6" creationId="{D1E9EFDE-EDBF-4B30-5C61-574401B287E5}"/>
            </ac:spMkLst>
          </pc:spChg>
          <pc:spChg chg="add del mod">
            <ac:chgData name="James Petty" userId="d2fe4e0d-5651-4d13-8a68-5a37405efc6c" providerId="ADAL" clId="{B39B79D4-5C61-4B67-A047-4218C64F33D5}" dt="2024-01-25T16:18:30.548" v="435" actId="478"/>
            <ac:spMkLst>
              <pc:docMk/>
              <pc:sldMasterMk cId="306822565" sldId="2147483648"/>
              <pc:sldLayoutMk cId="448844757" sldId="2147483664"/>
              <ac:spMk id="7" creationId="{433DCF89-BE03-D724-5DE0-EE2A6D23DF0D}"/>
            </ac:spMkLst>
          </pc:spChg>
          <pc:spChg chg="add del mod">
            <ac:chgData name="James Petty" userId="d2fe4e0d-5651-4d13-8a68-5a37405efc6c" providerId="ADAL" clId="{B39B79D4-5C61-4B67-A047-4218C64F33D5}" dt="2024-01-25T16:24:16.443" v="525" actId="478"/>
            <ac:spMkLst>
              <pc:docMk/>
              <pc:sldMasterMk cId="306822565" sldId="2147483648"/>
              <pc:sldLayoutMk cId="448844757" sldId="2147483664"/>
              <ac:spMk id="8" creationId="{0C7A8B70-3F1C-9AAF-B408-F3D2D54D54B1}"/>
            </ac:spMkLst>
          </pc:spChg>
          <pc:spChg chg="add del mod">
            <ac:chgData name="James Petty" userId="d2fe4e0d-5651-4d13-8a68-5a37405efc6c" providerId="ADAL" clId="{B39B79D4-5C61-4B67-A047-4218C64F33D5}" dt="2024-01-25T16:26:57.195" v="534" actId="478"/>
            <ac:spMkLst>
              <pc:docMk/>
              <pc:sldMasterMk cId="306822565" sldId="2147483648"/>
              <pc:sldLayoutMk cId="448844757" sldId="2147483664"/>
              <ac:spMk id="9" creationId="{D3CF5C5D-59EF-5BDA-240B-A5524CF94220}"/>
            </ac:spMkLst>
          </pc:spChg>
          <pc:spChg chg="add mod">
            <ac:chgData name="James Petty" userId="d2fe4e0d-5651-4d13-8a68-5a37405efc6c" providerId="ADAL" clId="{B39B79D4-5C61-4B67-A047-4218C64F33D5}" dt="2024-01-25T16:34:55.170" v="622" actId="113"/>
            <ac:spMkLst>
              <pc:docMk/>
              <pc:sldMasterMk cId="306822565" sldId="2147483648"/>
              <pc:sldLayoutMk cId="448844757" sldId="2147483664"/>
              <ac:spMk id="10" creationId="{F35E6322-336D-EE32-D30A-D2DF0148FF61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D7AA7-6947-46DE-8F8D-972DE75C4888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D6F596-DFBB-42B8-ADCC-5FC29CF5B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66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danskingdom.com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94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Can use libraries like </a:t>
            </a:r>
            <a:r>
              <a:rPr lang="en-US" dirty="0" err="1"/>
              <a:t>PlatyPS</a:t>
            </a:r>
            <a:r>
              <a:rPr lang="en-US" dirty="0"/>
              <a:t> to generate external documentation.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892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Spellcheck can be especially important in highly visible open-source projects.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7773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Only certain people should </a:t>
            </a:r>
            <a:r>
              <a:rPr lang="en-US"/>
              <a:t>be allowed </a:t>
            </a:r>
            <a:r>
              <a:rPr lang="en-US" dirty="0"/>
              <a:t>to publish </a:t>
            </a:r>
            <a:r>
              <a:rPr lang="en-US"/>
              <a:t>new versions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1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Need to know which git commit corresponds to a published version.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0625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 love checklists because it means I can automate them.</a:t>
            </a:r>
          </a:p>
          <a:p>
            <a:r>
              <a:rPr lang="en-US" dirty="0"/>
              <a:t>- Faster and more accurate. Removes much of the manual parts, which are easy to make mistakes with.</a:t>
            </a:r>
          </a:p>
          <a:p>
            <a:r>
              <a:rPr lang="en-US" dirty="0"/>
              <a:t>- ASK: How many people publish their modules by manually running a script?</a:t>
            </a:r>
          </a:p>
          <a:p>
            <a:endParaRPr lang="en-US" dirty="0"/>
          </a:p>
          <a:p>
            <a:r>
              <a:rPr lang="en-US" dirty="0"/>
              <a:t>- Not everything can be automated or enforced with a script though, or it doesn’t necessarily lead us to best practices.</a:t>
            </a:r>
          </a:p>
          <a:p>
            <a:r>
              <a:rPr lang="en-US" dirty="0"/>
              <a:t>- The next slides show things that are hard to enforce with a script, but easy with a pipeline.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891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Source control should be table stakes; allows you to see who made what changes when and why, and easily rollback if there are issues.</a:t>
            </a:r>
          </a:p>
          <a:p>
            <a:r>
              <a:rPr lang="en-US" dirty="0"/>
              <a:t>- Creating a git repo for every little script can be a lot of overhead, so create a General Scripts dumping ground repo, and move scripts into their own repo as they grow.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60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Can use branch policies to ensure no changes are pushed directly to the main branch, so PRs must be used and approved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971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If you forget to push your code up, it only exists on your local machine</a:t>
            </a:r>
          </a:p>
          <a:p>
            <a:r>
              <a:rPr lang="en-US" dirty="0"/>
              <a:t>- What if your hard drive dies, or your colleague wants to make changes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63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effectLst/>
                <a:latin typeface="Calibri" panose="020F0502020204030204" pitchFamily="34" charset="0"/>
              </a:rPr>
              <a:t>- ASK: How many of you have accidentally pushed changes to the wrong branch? It’s just as easy to run a deployment script from the wrong branch.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0240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Do you need your tech lead or another department (like security or change management) to approve the deployment?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690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@deadlydog</a:t>
            </a:r>
          </a:p>
          <a:p>
            <a:r>
              <a:rPr lang="en-US" dirty="0"/>
              <a:t>- Individual Contributor at iQmetrix</a:t>
            </a:r>
          </a:p>
          <a:p>
            <a:r>
              <a:rPr lang="en-US" dirty="0"/>
              <a:t>- Writing software for over 2 decades</a:t>
            </a:r>
          </a:p>
          <a:p>
            <a:r>
              <a:rPr lang="en-US" dirty="0"/>
              <a:t>- Blogging for over a decade: </a:t>
            </a:r>
            <a:r>
              <a:rPr lang="en-US" dirty="0">
                <a:hlinkClick r:id="rId3"/>
              </a:rPr>
              <a:t>https://blog.danskingdom.com</a:t>
            </a:r>
            <a:r>
              <a:rPr lang="en-US" dirty="0"/>
              <a:t> </a:t>
            </a:r>
          </a:p>
          <a:p>
            <a:r>
              <a:rPr lang="en-US" dirty="0"/>
              <a:t>- Passionate about automation and developer productivity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180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Maybe deployments are only allowed in the evenings, or on certain days.</a:t>
            </a:r>
          </a:p>
          <a:p>
            <a:r>
              <a:rPr lang="en-US" dirty="0"/>
              <a:t>- Can also setup automatic nightly deployments.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6757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e.g. W</a:t>
            </a:r>
            <a:r>
              <a:rPr lang="en-US" sz="1800" b="0" i="0" u="none" strike="noStrike" dirty="0">
                <a:effectLst/>
                <a:latin typeface="Calibri" panose="020F0502020204030204" pitchFamily="34" charset="0"/>
              </a:rPr>
              <a:t>e are supposed to have the prerelease version published for at least 48 hours before publishing the stable version.</a:t>
            </a:r>
          </a:p>
          <a:p>
            <a:r>
              <a:rPr lang="en-US" sz="1800" b="0" i="0" u="none" strike="noStrike" dirty="0">
                <a:effectLst/>
                <a:latin typeface="Calibri" panose="020F0502020204030204" pitchFamily="34" charset="0"/>
              </a:rPr>
              <a:t>- Pipeline can automatically publish the stable version after 48 hours if the pipeline has not been cancelled.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4660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- Separate the deployer from the code writer for audits (PCI, SOC,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8439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Get some things for free out-of-the-box: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Consistency and repeatability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Logging (persisted) and Visibility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Security (no sharing of API key)</a:t>
            </a:r>
          </a:p>
          <a:p>
            <a:pPr marL="171450" indent="-171450">
              <a:buFontTx/>
              <a:buChar char="-"/>
            </a:pPr>
            <a:r>
              <a:rPr lang="en-US" dirty="0"/>
              <a:t>Auditing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Notifications (users can opt into email notifications themselves)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 just for deployments; can be useful for other things like </a:t>
            </a:r>
            <a:r>
              <a:rPr lang="en-US" dirty="0" err="1"/>
              <a:t>cron</a:t>
            </a:r>
            <a:r>
              <a:rPr lang="en-US" dirty="0"/>
              <a:t> jobs or manually ran scripts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4842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ASK: Who here has setup a build or deployment pipeline before?</a:t>
            </a:r>
          </a:p>
          <a:p>
            <a:r>
              <a:rPr lang="en-US" dirty="0"/>
              <a:t>- It’s rare to get it right on the first try.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122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ASK: How many of you use Azure DevOps? How many use GitHub? How many use both?</a:t>
            </a:r>
          </a:p>
          <a:p>
            <a:r>
              <a:rPr lang="en-US" dirty="0"/>
              <a:t>- Use module to create a new Repo directory.</a:t>
            </a:r>
          </a:p>
          <a:p>
            <a:r>
              <a:rPr lang="en-US" dirty="0"/>
              <a:t>- Create a new PSSummit2024TestRepo repo from the GitHub template: https://github.com/deadlydog/PowerShell.ScriptModuleRepositoryTemplate</a:t>
            </a:r>
          </a:p>
          <a:p>
            <a:r>
              <a:rPr lang="en-US" dirty="0"/>
              <a:t>  - Clone it to local machine and run _InitializeRepository.sp1 script.</a:t>
            </a:r>
          </a:p>
          <a:p>
            <a:r>
              <a:rPr lang="en-US" dirty="0"/>
              <a:t>  - Follow ReadMe instructions to create API key and change 3 settings.</a:t>
            </a:r>
          </a:p>
          <a:p>
            <a:r>
              <a:rPr lang="en-US" dirty="0"/>
              <a:t>  - Commit and push files.</a:t>
            </a:r>
          </a:p>
          <a:p>
            <a:r>
              <a:rPr lang="en-US" dirty="0"/>
              <a:t>  - Open repo in VS Code to show running </a:t>
            </a:r>
            <a:r>
              <a:rPr lang="en-US" dirty="0" err="1"/>
              <a:t>PSScriptAnalyzer</a:t>
            </a:r>
            <a:r>
              <a:rPr lang="en-US" dirty="0"/>
              <a:t> and Tests tasks.</a:t>
            </a:r>
          </a:p>
          <a:p>
            <a:r>
              <a:rPr lang="en-US" dirty="0"/>
              <a:t>  - Look at completed/in progress Actions and go over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6584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Module.Template</a:t>
            </a:r>
            <a:r>
              <a:rPr lang="en-US" dirty="0"/>
              <a:t> used the external </a:t>
            </a:r>
            <a:r>
              <a:rPr lang="en-US" dirty="0" err="1"/>
              <a:t>AppVeyor</a:t>
            </a:r>
            <a:r>
              <a:rPr lang="en-US" dirty="0"/>
              <a:t> platform for the CI/CD system.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Stucco requires installing a bunch of additional modules and learning the build frameworks.</a:t>
            </a:r>
          </a:p>
          <a:p>
            <a:r>
              <a:rPr lang="en-US" dirty="0"/>
              <a:t>- </a:t>
            </a:r>
            <a:r>
              <a:rPr lang="en-US" dirty="0" err="1"/>
              <a:t>PSModuleDevelopment</a:t>
            </a:r>
            <a:r>
              <a:rPr lang="en-US" dirty="0"/>
              <a:t> – Friedrich (Fred) </a:t>
            </a:r>
            <a:r>
              <a:rPr lang="en-US" dirty="0" err="1"/>
              <a:t>Weinmann</a:t>
            </a:r>
            <a:r>
              <a:rPr lang="en-US" dirty="0"/>
              <a:t> – Build C# apps and deploy to Azure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7913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Pipelines have their own drawbacks:</a:t>
            </a:r>
          </a:p>
          <a:p>
            <a:r>
              <a:rPr lang="en-US" dirty="0"/>
              <a:t>  - Sometimes MS updates their cloud agents and breaks something you depend on.</a:t>
            </a:r>
          </a:p>
          <a:p>
            <a:r>
              <a:rPr lang="en-US" dirty="0"/>
              <a:t>  - Not necessarily free.</a:t>
            </a:r>
          </a:p>
          <a:p>
            <a:r>
              <a:rPr lang="en-US" dirty="0"/>
              <a:t>  - Email notifications for pipelines that were never approved after they expire.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688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Marketplace can get you up and running quickly, but then you have an external dependency that could break, get deprecated, or be vulnerable.</a:t>
            </a:r>
          </a:p>
          <a:p>
            <a:r>
              <a:rPr lang="en-US" dirty="0"/>
              <a:t>- Writing scripts gives you full control and can run locally, but you need to maintain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6937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287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Install the module with a single command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- Don’t have to worry about where the script is stored. No tracking down a file share, GitHub gist, git repository, etc.</a:t>
            </a:r>
          </a:p>
          <a:p>
            <a:r>
              <a:rPr lang="en-US" dirty="0"/>
              <a:t>- Update to the latest version with a single command</a:t>
            </a:r>
          </a:p>
          <a:p>
            <a:r>
              <a:rPr lang="en-US" dirty="0"/>
              <a:t>  - Don’t have to inspect script contents to ensure you have the latest version</a:t>
            </a:r>
          </a:p>
          <a:p>
            <a:r>
              <a:rPr lang="en-US" dirty="0"/>
              <a:t>- Call the cmdlets without worrying about where the script’s file path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022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81D2E-A4CE-84A2-E799-B62A198B7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156946-F816-A6BC-AAB1-E673C61A1C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C8203F-CBB1-B7AF-5879-1DF2A2F6CA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what my blog looks like now</a:t>
            </a:r>
          </a:p>
          <a:p>
            <a:r>
              <a:rPr lang="en-US" dirty="0"/>
              <a:t>- and before 2020</a:t>
            </a:r>
          </a:p>
          <a:p>
            <a:r>
              <a:rPr lang="en-US" dirty="0"/>
              <a:t>- If either look familiar, then you’ve likely visited my blog before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A41AD3-A6FC-FA3E-C729-1F3AD1F963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666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Manually publishing scripts is like requiring your team to see a Magic Eye image</a:t>
            </a:r>
          </a:p>
          <a:p>
            <a:r>
              <a:rPr lang="en-US" dirty="0"/>
              <a:t>  - Not everyone can figure out how to do it</a:t>
            </a:r>
          </a:p>
          <a:p>
            <a:r>
              <a:rPr lang="en-US" dirty="0"/>
              <a:t>  - Even if they can, it often takes them a while (install dependencies,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32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C8098-084D-3A69-80C0-4D7EEB453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372AF9-097B-C1BF-6675-5EA01B869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4AADB7-5F67-1BF8-C2F0-67A5654DEA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Example: Retrieve app service information from Azure and display it in a report.</a:t>
            </a:r>
          </a:p>
          <a:p>
            <a:r>
              <a:rPr lang="en-US" dirty="0"/>
              <a:t>Modules have a bit of extra overhead, like the manifest file.</a:t>
            </a:r>
          </a:p>
          <a:p>
            <a:r>
              <a:rPr lang="en-US" dirty="0"/>
              <a:t>Good candidates for converting scripts to modules:</a:t>
            </a:r>
          </a:p>
          <a:p>
            <a:r>
              <a:rPr lang="en-US" dirty="0"/>
              <a:t>- Scripts that you find yourself and your team using all of the time or commonly sharing with others</a:t>
            </a:r>
          </a:p>
          <a:p>
            <a:r>
              <a:rPr lang="en-US" dirty="0"/>
              <a:t>- Scripts that are made up of many different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8DC7B-AB50-430F-BA54-7122CBBD90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1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ASK: How many people manually type this command to publish their modules?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96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Need to update the version number in the module manifest .psd1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810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Someone files a bug for a use case you know you wrote a test for….. Oh, I forgot to run the tests before publishing the new version *facepalm*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070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Coworker wants to publish a new version.</a:t>
            </a:r>
          </a:p>
          <a:p>
            <a:r>
              <a:rPr lang="en-US" dirty="0"/>
              <a:t>- Ideally you store the API key (or user credentials) in a key vault or password manager to share with team members; very likely it ends up in a local txt file on their machines or shared in plain text over Slack.</a:t>
            </a:r>
          </a:p>
          <a:p>
            <a:r>
              <a:rPr lang="en-US" dirty="0"/>
              <a:t>- Please do not store the API key in source control.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76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Better than having to remember all the steps, but not perfect:</a:t>
            </a:r>
          </a:p>
          <a:p>
            <a:r>
              <a:rPr lang="en-US" dirty="0"/>
              <a:t>- Instructions are not always clear to everyone.</a:t>
            </a:r>
          </a:p>
          <a:p>
            <a:r>
              <a:rPr lang="en-US" dirty="0"/>
              <a:t>- People can miss steps or make mistakes.</a:t>
            </a:r>
          </a:p>
          <a:p>
            <a:r>
              <a:rPr lang="en-US" dirty="0"/>
              <a:t>- Once someone has done the process a few times, they may not use the instructions anymore and miss when it is updated.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94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5E41935-A6BA-C59A-85AA-973BED0C276C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26D6A40A-4A1C-A796-F8EE-E028FC658B9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D3B336-811E-4F0C-18DD-95C9EDBFC7EE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B2F759-A522-5078-C5F5-F2D2FDBBDC08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D302D2-D521-2C0C-1C51-7B1CF27EACA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E43BD3B6-9AE7-5E0B-4D10-1CC73FA9F0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6889B223-4C2E-F441-2738-B4E0870F1F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2140262-FB6C-DD71-4C24-FF1C596755D6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A31B7553-9E63-0970-4DA8-BCF8552DDD10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CAC4C2F4-38F2-F605-D54A-74EE044E4DC1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B928D546-59DD-2F71-446F-6493A064FA4A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2D5A94F5-2B9D-6578-59FF-D52962A6910D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7E872695-F10E-0218-38ED-34C71FEF09B0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39">
              <a:extLst>
                <a:ext uri="{FF2B5EF4-FFF2-40B4-BE49-F238E27FC236}">
                  <a16:creationId xmlns:a16="http://schemas.microsoft.com/office/drawing/2014/main" id="{DF8BDF12-8B2C-FF80-2FD8-57DDA33DDD01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C1166CD3-7978-96F6-38F4-968F7B721A97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8B1F6092-D5CE-AA22-3C93-FCA2332027B1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E54594B8-EF62-933F-69FE-8E660CE8A776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F6C7D721-70F6-7AD7-C943-FE7FBCA029F9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9">
              <a:extLst>
                <a:ext uri="{FF2B5EF4-FFF2-40B4-BE49-F238E27FC236}">
                  <a16:creationId xmlns:a16="http://schemas.microsoft.com/office/drawing/2014/main" id="{F26AE266-962B-41B9-9606-64043F189F9C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D2E4A96E-EF12-025D-0D78-DE5E9899FA6E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9D377CE-076D-C80C-A7BA-38DFC08885AD}"/>
              </a:ext>
            </a:extLst>
          </p:cNvPr>
          <p:cNvSpPr/>
          <p:nvPr userDrawn="1"/>
        </p:nvSpPr>
        <p:spPr>
          <a:xfrm>
            <a:off x="3368799" y="3984537"/>
            <a:ext cx="5285657" cy="439362"/>
          </a:xfrm>
          <a:prstGeom prst="roundRect">
            <a:avLst>
              <a:gd name="adj" fmla="val 18112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B914A66-817E-E8D4-E30A-4254D3A3B4EA}"/>
              </a:ext>
            </a:extLst>
          </p:cNvPr>
          <p:cNvSpPr/>
          <p:nvPr userDrawn="1"/>
        </p:nvSpPr>
        <p:spPr>
          <a:xfrm>
            <a:off x="3363959" y="4686913"/>
            <a:ext cx="5340895" cy="439362"/>
          </a:xfrm>
          <a:prstGeom prst="roundRect">
            <a:avLst>
              <a:gd name="adj" fmla="val 18112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31427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FB9C39B-02F3-4BBE-8840-6427287ABF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05618" y="1293962"/>
            <a:ext cx="3515830" cy="5564038"/>
          </a:xfrm>
          <a:custGeom>
            <a:avLst/>
            <a:gdLst>
              <a:gd name="connsiteX0" fmla="*/ 271352 w 3515830"/>
              <a:gd name="connsiteY0" fmla="*/ 0 h 6165850"/>
              <a:gd name="connsiteX1" fmla="*/ 3244478 w 3515830"/>
              <a:gd name="connsiteY1" fmla="*/ 0 h 6165850"/>
              <a:gd name="connsiteX2" fmla="*/ 3515830 w 3515830"/>
              <a:gd name="connsiteY2" fmla="*/ 271352 h 6165850"/>
              <a:gd name="connsiteX3" fmla="*/ 3515830 w 3515830"/>
              <a:gd name="connsiteY3" fmla="*/ 6165850 h 6165850"/>
              <a:gd name="connsiteX4" fmla="*/ 0 w 3515830"/>
              <a:gd name="connsiteY4" fmla="*/ 6165850 h 6165850"/>
              <a:gd name="connsiteX5" fmla="*/ 0 w 3515830"/>
              <a:gd name="connsiteY5" fmla="*/ 271352 h 6165850"/>
              <a:gd name="connsiteX6" fmla="*/ 271352 w 3515830"/>
              <a:gd name="connsiteY6" fmla="*/ 0 h 616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5830" h="6165850">
                <a:moveTo>
                  <a:pt x="271352" y="0"/>
                </a:moveTo>
                <a:lnTo>
                  <a:pt x="3244478" y="0"/>
                </a:lnTo>
                <a:cubicBezTo>
                  <a:pt x="3394342" y="0"/>
                  <a:pt x="3515830" y="121488"/>
                  <a:pt x="3515830" y="271352"/>
                </a:cubicBezTo>
                <a:lnTo>
                  <a:pt x="3515830" y="6165850"/>
                </a:lnTo>
                <a:lnTo>
                  <a:pt x="0" y="6165850"/>
                </a:lnTo>
                <a:lnTo>
                  <a:pt x="0" y="271352"/>
                </a:lnTo>
                <a:cubicBezTo>
                  <a:pt x="0" y="121488"/>
                  <a:pt x="121488" y="0"/>
                  <a:pt x="271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B4600D8C-AA8C-EA2C-7606-F17F7B157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01327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C4DD4B3-3AFA-43CF-B99F-CA54EEA918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08448" y="1228164"/>
            <a:ext cx="2690675" cy="3139355"/>
          </a:xfrm>
          <a:custGeom>
            <a:avLst/>
            <a:gdLst>
              <a:gd name="connsiteX0" fmla="*/ 259758 w 2690675"/>
              <a:gd name="connsiteY0" fmla="*/ 0 h 3139355"/>
              <a:gd name="connsiteX1" fmla="*/ 2430917 w 2690675"/>
              <a:gd name="connsiteY1" fmla="*/ 0 h 3139355"/>
              <a:gd name="connsiteX2" fmla="*/ 2690675 w 2690675"/>
              <a:gd name="connsiteY2" fmla="*/ 259758 h 3139355"/>
              <a:gd name="connsiteX3" fmla="*/ 2690675 w 2690675"/>
              <a:gd name="connsiteY3" fmla="*/ 2879597 h 3139355"/>
              <a:gd name="connsiteX4" fmla="*/ 2430917 w 2690675"/>
              <a:gd name="connsiteY4" fmla="*/ 3139355 h 3139355"/>
              <a:gd name="connsiteX5" fmla="*/ 259758 w 2690675"/>
              <a:gd name="connsiteY5" fmla="*/ 3139355 h 3139355"/>
              <a:gd name="connsiteX6" fmla="*/ 0 w 2690675"/>
              <a:gd name="connsiteY6" fmla="*/ 2879597 h 3139355"/>
              <a:gd name="connsiteX7" fmla="*/ 0 w 2690675"/>
              <a:gd name="connsiteY7" fmla="*/ 259758 h 3139355"/>
              <a:gd name="connsiteX8" fmla="*/ 259758 w 2690675"/>
              <a:gd name="connsiteY8" fmla="*/ 0 h 3139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0675" h="3139355">
                <a:moveTo>
                  <a:pt x="259758" y="0"/>
                </a:moveTo>
                <a:lnTo>
                  <a:pt x="2430917" y="0"/>
                </a:lnTo>
                <a:cubicBezTo>
                  <a:pt x="2574377" y="0"/>
                  <a:pt x="2690675" y="116298"/>
                  <a:pt x="2690675" y="259758"/>
                </a:cubicBezTo>
                <a:lnTo>
                  <a:pt x="2690675" y="2879597"/>
                </a:lnTo>
                <a:cubicBezTo>
                  <a:pt x="2690675" y="3023057"/>
                  <a:pt x="2574377" y="3139355"/>
                  <a:pt x="2430917" y="3139355"/>
                </a:cubicBezTo>
                <a:lnTo>
                  <a:pt x="259758" y="3139355"/>
                </a:lnTo>
                <a:cubicBezTo>
                  <a:pt x="116298" y="3139355"/>
                  <a:pt x="0" y="3023057"/>
                  <a:pt x="0" y="2879597"/>
                </a:cubicBezTo>
                <a:lnTo>
                  <a:pt x="0" y="259758"/>
                </a:lnTo>
                <a:cubicBezTo>
                  <a:pt x="0" y="116298"/>
                  <a:pt x="116298" y="0"/>
                  <a:pt x="25975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BC2389F-06E3-462D-B7A3-54F35FD4242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08448" y="4536141"/>
            <a:ext cx="2690675" cy="2321859"/>
          </a:xfrm>
          <a:custGeom>
            <a:avLst/>
            <a:gdLst>
              <a:gd name="connsiteX0" fmla="*/ 263444 w 2690675"/>
              <a:gd name="connsiteY0" fmla="*/ 0 h 2321859"/>
              <a:gd name="connsiteX1" fmla="*/ 2427231 w 2690675"/>
              <a:gd name="connsiteY1" fmla="*/ 0 h 2321859"/>
              <a:gd name="connsiteX2" fmla="*/ 2690675 w 2690675"/>
              <a:gd name="connsiteY2" fmla="*/ 263444 h 2321859"/>
              <a:gd name="connsiteX3" fmla="*/ 2690675 w 2690675"/>
              <a:gd name="connsiteY3" fmla="*/ 2321859 h 2321859"/>
              <a:gd name="connsiteX4" fmla="*/ 0 w 2690675"/>
              <a:gd name="connsiteY4" fmla="*/ 2321859 h 2321859"/>
              <a:gd name="connsiteX5" fmla="*/ 0 w 2690675"/>
              <a:gd name="connsiteY5" fmla="*/ 263444 h 2321859"/>
              <a:gd name="connsiteX6" fmla="*/ 263444 w 2690675"/>
              <a:gd name="connsiteY6" fmla="*/ 0 h 2321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90675" h="2321859">
                <a:moveTo>
                  <a:pt x="263444" y="0"/>
                </a:moveTo>
                <a:lnTo>
                  <a:pt x="2427231" y="0"/>
                </a:lnTo>
                <a:cubicBezTo>
                  <a:pt x="2572727" y="0"/>
                  <a:pt x="2690675" y="117948"/>
                  <a:pt x="2690675" y="263444"/>
                </a:cubicBezTo>
                <a:lnTo>
                  <a:pt x="2690675" y="2321859"/>
                </a:lnTo>
                <a:lnTo>
                  <a:pt x="0" y="2321859"/>
                </a:lnTo>
                <a:lnTo>
                  <a:pt x="0" y="263444"/>
                </a:lnTo>
                <a:cubicBezTo>
                  <a:pt x="0" y="117948"/>
                  <a:pt x="117948" y="0"/>
                  <a:pt x="26344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9DC799F2-E3CE-CBB6-743F-AF3DED8F57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431890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CBC098-2059-47FB-BA1A-9D28FFCE51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96878" y="1386519"/>
            <a:ext cx="4598504" cy="4084962"/>
          </a:xfrm>
          <a:custGeom>
            <a:avLst/>
            <a:gdLst>
              <a:gd name="connsiteX0" fmla="*/ 216219 w 4598504"/>
              <a:gd name="connsiteY0" fmla="*/ 0 h 4084962"/>
              <a:gd name="connsiteX1" fmla="*/ 4382285 w 4598504"/>
              <a:gd name="connsiteY1" fmla="*/ 0 h 4084962"/>
              <a:gd name="connsiteX2" fmla="*/ 4598504 w 4598504"/>
              <a:gd name="connsiteY2" fmla="*/ 224754 h 4084962"/>
              <a:gd name="connsiteX3" fmla="*/ 4598504 w 4598504"/>
              <a:gd name="connsiteY3" fmla="*/ 3860208 h 4084962"/>
              <a:gd name="connsiteX4" fmla="*/ 4382285 w 4598504"/>
              <a:gd name="connsiteY4" fmla="*/ 4084962 h 4084962"/>
              <a:gd name="connsiteX5" fmla="*/ 216219 w 4598504"/>
              <a:gd name="connsiteY5" fmla="*/ 4084962 h 4084962"/>
              <a:gd name="connsiteX6" fmla="*/ 0 w 4598504"/>
              <a:gd name="connsiteY6" fmla="*/ 3860208 h 4084962"/>
              <a:gd name="connsiteX7" fmla="*/ 0 w 4598504"/>
              <a:gd name="connsiteY7" fmla="*/ 224754 h 4084962"/>
              <a:gd name="connsiteX8" fmla="*/ 216219 w 4598504"/>
              <a:gd name="connsiteY8" fmla="*/ 0 h 408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98504" h="4084962">
                <a:moveTo>
                  <a:pt x="216219" y="0"/>
                </a:moveTo>
                <a:lnTo>
                  <a:pt x="4382285" y="0"/>
                </a:lnTo>
                <a:cubicBezTo>
                  <a:pt x="4501700" y="0"/>
                  <a:pt x="4598504" y="100626"/>
                  <a:pt x="4598504" y="224754"/>
                </a:cubicBezTo>
                <a:lnTo>
                  <a:pt x="4598504" y="3860208"/>
                </a:lnTo>
                <a:cubicBezTo>
                  <a:pt x="4598504" y="3984337"/>
                  <a:pt x="4501700" y="4084962"/>
                  <a:pt x="4382285" y="4084962"/>
                </a:cubicBezTo>
                <a:lnTo>
                  <a:pt x="216219" y="4084962"/>
                </a:lnTo>
                <a:cubicBezTo>
                  <a:pt x="96804" y="4084962"/>
                  <a:pt x="0" y="3984337"/>
                  <a:pt x="0" y="3860208"/>
                </a:cubicBezTo>
                <a:lnTo>
                  <a:pt x="0" y="224754"/>
                </a:lnTo>
                <a:cubicBezTo>
                  <a:pt x="0" y="100626"/>
                  <a:pt x="96804" y="0"/>
                  <a:pt x="21621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E9AF0-7616-21E3-5C98-061DF965BA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8939" y="1336001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F7126D28-1710-8B0A-9FE3-780C7BDB2F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016926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2E613FC-630F-41A9-8B5F-7E0A9811FE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8496" y="1636393"/>
            <a:ext cx="4663685" cy="2593429"/>
          </a:xfrm>
          <a:custGeom>
            <a:avLst/>
            <a:gdLst>
              <a:gd name="connsiteX0" fmla="*/ 0 w 4663685"/>
              <a:gd name="connsiteY0" fmla="*/ 0 h 2593429"/>
              <a:gd name="connsiteX1" fmla="*/ 4663685 w 4663685"/>
              <a:gd name="connsiteY1" fmla="*/ 0 h 2593429"/>
              <a:gd name="connsiteX2" fmla="*/ 4663685 w 4663685"/>
              <a:gd name="connsiteY2" fmla="*/ 2593429 h 2593429"/>
              <a:gd name="connsiteX3" fmla="*/ 0 w 4663685"/>
              <a:gd name="connsiteY3" fmla="*/ 2593429 h 259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3685" h="2593429">
                <a:moveTo>
                  <a:pt x="0" y="0"/>
                </a:moveTo>
                <a:lnTo>
                  <a:pt x="4663685" y="0"/>
                </a:lnTo>
                <a:lnTo>
                  <a:pt x="4663685" y="2593429"/>
                </a:lnTo>
                <a:lnTo>
                  <a:pt x="0" y="259342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8C236A3-B433-0AE0-6F6C-ADA9651FE5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179E1205-A18D-C19B-8A8D-DE6B6F8A7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4274588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416B878-D898-4DC6-B0C9-591ECD6BB3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08408" y="1184719"/>
            <a:ext cx="3998913" cy="3464418"/>
          </a:xfrm>
          <a:custGeom>
            <a:avLst/>
            <a:gdLst>
              <a:gd name="connsiteX0" fmla="*/ 797719 w 3998913"/>
              <a:gd name="connsiteY0" fmla="*/ 0 h 3464418"/>
              <a:gd name="connsiteX1" fmla="*/ 3998913 w 3998913"/>
              <a:gd name="connsiteY1" fmla="*/ 1042987 h 3464418"/>
              <a:gd name="connsiteX2" fmla="*/ 2955132 w 3998913"/>
              <a:gd name="connsiteY2" fmla="*/ 3464418 h 3464418"/>
              <a:gd name="connsiteX3" fmla="*/ 0 w 3998913"/>
              <a:gd name="connsiteY3" fmla="*/ 2053925 h 3464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8913" h="3464418">
                <a:moveTo>
                  <a:pt x="797719" y="0"/>
                </a:moveTo>
                <a:lnTo>
                  <a:pt x="3998913" y="1042987"/>
                </a:lnTo>
                <a:lnTo>
                  <a:pt x="2955132" y="3464418"/>
                </a:lnTo>
                <a:lnTo>
                  <a:pt x="0" y="205392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D2D6CE0-6ED7-9932-A25D-6C78B96C04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09816" y="1361260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B67DA887-9F84-22FB-B421-0661EAAC2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6323912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3018D256-3379-1261-2756-0E03D91FD6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2182" y="2254310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Content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734433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F29BCF-C1AD-D2CE-316E-E61C94A280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22939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F35E6322-336D-EE32-D30A-D2DF0148FF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48844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3504F6-8EDE-4217-910B-79DB465C12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5551" y="1318989"/>
            <a:ext cx="4839150" cy="4135480"/>
          </a:xfrm>
          <a:custGeom>
            <a:avLst/>
            <a:gdLst>
              <a:gd name="connsiteX0" fmla="*/ 227534 w 4839150"/>
              <a:gd name="connsiteY0" fmla="*/ 0 h 4135480"/>
              <a:gd name="connsiteX1" fmla="*/ 4611616 w 4839150"/>
              <a:gd name="connsiteY1" fmla="*/ 0 h 4135480"/>
              <a:gd name="connsiteX2" fmla="*/ 4839150 w 4839150"/>
              <a:gd name="connsiteY2" fmla="*/ 227534 h 4135480"/>
              <a:gd name="connsiteX3" fmla="*/ 4839150 w 4839150"/>
              <a:gd name="connsiteY3" fmla="*/ 3907946 h 4135480"/>
              <a:gd name="connsiteX4" fmla="*/ 4611616 w 4839150"/>
              <a:gd name="connsiteY4" fmla="*/ 4135480 h 4135480"/>
              <a:gd name="connsiteX5" fmla="*/ 227534 w 4839150"/>
              <a:gd name="connsiteY5" fmla="*/ 4135480 h 4135480"/>
              <a:gd name="connsiteX6" fmla="*/ 0 w 4839150"/>
              <a:gd name="connsiteY6" fmla="*/ 3907946 h 4135480"/>
              <a:gd name="connsiteX7" fmla="*/ 0 w 4839150"/>
              <a:gd name="connsiteY7" fmla="*/ 227534 h 4135480"/>
              <a:gd name="connsiteX8" fmla="*/ 227534 w 4839150"/>
              <a:gd name="connsiteY8" fmla="*/ 0 h 413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39150" h="4135480">
                <a:moveTo>
                  <a:pt x="227534" y="0"/>
                </a:moveTo>
                <a:lnTo>
                  <a:pt x="4611616" y="0"/>
                </a:lnTo>
                <a:cubicBezTo>
                  <a:pt x="4737280" y="0"/>
                  <a:pt x="4839150" y="101870"/>
                  <a:pt x="4839150" y="227534"/>
                </a:cubicBezTo>
                <a:lnTo>
                  <a:pt x="4839150" y="3907946"/>
                </a:lnTo>
                <a:cubicBezTo>
                  <a:pt x="4839150" y="4033610"/>
                  <a:pt x="4737280" y="4135480"/>
                  <a:pt x="4611616" y="4135480"/>
                </a:cubicBezTo>
                <a:lnTo>
                  <a:pt x="227534" y="4135480"/>
                </a:lnTo>
                <a:cubicBezTo>
                  <a:pt x="101870" y="4135480"/>
                  <a:pt x="0" y="4033610"/>
                  <a:pt x="0" y="3907946"/>
                </a:cubicBezTo>
                <a:lnTo>
                  <a:pt x="0" y="227534"/>
                </a:lnTo>
                <a:cubicBezTo>
                  <a:pt x="0" y="101870"/>
                  <a:pt x="101870" y="0"/>
                  <a:pt x="22753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8C8C8C-12B2-84CA-7E5C-A63436970E68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96DC8660-A7DE-1797-BE09-59F4B41787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DFD2CC6-ABAF-AA2D-F7E1-8D0B077927A0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47E7BD-ACB1-0440-7E22-7D25FF3147C8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ED00A4-3B8D-D2D8-765A-61E83952DE0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0B20CAFD-D254-C0B8-D7DC-534A91BFFD2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DDDF5807-8008-69AC-E580-88DA426069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13F47A-9EFC-F6A2-79CB-41C1A1021565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3A865A4E-CF0C-5569-D028-08E6FEAC0A10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08974E83-35A0-36F5-DD04-58A06D1EF717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BBD9B486-F2F2-FE0B-686E-185D79C21C4B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6429BF05-D74D-6B3C-F32D-B4615ECAA97A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1EA0C857-9D0C-94F3-011B-99C1B99ACE70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39">
              <a:extLst>
                <a:ext uri="{FF2B5EF4-FFF2-40B4-BE49-F238E27FC236}">
                  <a16:creationId xmlns:a16="http://schemas.microsoft.com/office/drawing/2014/main" id="{93E58E94-F84D-BB6F-D852-388C5C7B87C6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56119E96-F459-D357-0490-F694081D9E5B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0A9E32C8-9771-0891-BD42-B70B2AAE4227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F9046FD4-E7A0-D8EE-C362-8D6082B8773A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7DB82F58-F94B-228E-E7B3-51747140793A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9">
              <a:extLst>
                <a:ext uri="{FF2B5EF4-FFF2-40B4-BE49-F238E27FC236}">
                  <a16:creationId xmlns:a16="http://schemas.microsoft.com/office/drawing/2014/main" id="{872E35BC-8AAA-135F-FAE7-AB5EDE0679FE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3B74F4D4-163D-AD15-D39A-35B8634EA5D8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C18B3CF-DAA6-BF31-CA98-DD032E6C3A56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4E4FC-5965-0866-ABE5-FCF5ACA99B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itle 7">
            <a:extLst>
              <a:ext uri="{FF2B5EF4-FFF2-40B4-BE49-F238E27FC236}">
                <a16:creationId xmlns:a16="http://schemas.microsoft.com/office/drawing/2014/main" id="{0E4913D5-50CF-76F6-2AB4-8F894A7B2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845294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6415C6E-8030-42E1-941C-DEE0BB5F3C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90581" y="1315633"/>
            <a:ext cx="3621729" cy="1913587"/>
          </a:xfrm>
          <a:prstGeom prst="roundRect">
            <a:avLst>
              <a:gd name="adj" fmla="val 947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AA23D2D-A44A-42C2-8E26-B80B40E85F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90581" y="3579174"/>
            <a:ext cx="3621729" cy="1913587"/>
          </a:xfrm>
          <a:prstGeom prst="roundRect">
            <a:avLst>
              <a:gd name="adj" fmla="val 1028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95162-40C1-C894-1E34-62B2690F2B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72C930D0-80DD-075B-7012-F7DC648641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449852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0507F67-E976-446F-AF7B-7FF42BABE2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26611" y="1701364"/>
            <a:ext cx="1350350" cy="1350350"/>
          </a:xfrm>
          <a:custGeom>
            <a:avLst/>
            <a:gdLst>
              <a:gd name="connsiteX0" fmla="*/ 225063 w 1350350"/>
              <a:gd name="connsiteY0" fmla="*/ 0 h 1350350"/>
              <a:gd name="connsiteX1" fmla="*/ 1125287 w 1350350"/>
              <a:gd name="connsiteY1" fmla="*/ 0 h 1350350"/>
              <a:gd name="connsiteX2" fmla="*/ 1350350 w 1350350"/>
              <a:gd name="connsiteY2" fmla="*/ 225063 h 1350350"/>
              <a:gd name="connsiteX3" fmla="*/ 1350350 w 1350350"/>
              <a:gd name="connsiteY3" fmla="*/ 1125287 h 1350350"/>
              <a:gd name="connsiteX4" fmla="*/ 1284431 w 1350350"/>
              <a:gd name="connsiteY4" fmla="*/ 1284431 h 1350350"/>
              <a:gd name="connsiteX5" fmla="*/ 1277564 w 1350350"/>
              <a:gd name="connsiteY5" fmla="*/ 1290096 h 1350350"/>
              <a:gd name="connsiteX6" fmla="*/ 1277564 w 1350350"/>
              <a:gd name="connsiteY6" fmla="*/ 1297424 h 1350350"/>
              <a:gd name="connsiteX7" fmla="*/ 1268683 w 1350350"/>
              <a:gd name="connsiteY7" fmla="*/ 1297424 h 1350350"/>
              <a:gd name="connsiteX8" fmla="*/ 1251122 w 1350350"/>
              <a:gd name="connsiteY8" fmla="*/ 1311913 h 1350350"/>
              <a:gd name="connsiteX9" fmla="*/ 1125287 w 1350350"/>
              <a:gd name="connsiteY9" fmla="*/ 1350350 h 1350350"/>
              <a:gd name="connsiteX10" fmla="*/ 225063 w 1350350"/>
              <a:gd name="connsiteY10" fmla="*/ 1350350 h 1350350"/>
              <a:gd name="connsiteX11" fmla="*/ 0 w 1350350"/>
              <a:gd name="connsiteY11" fmla="*/ 1125287 h 1350350"/>
              <a:gd name="connsiteX12" fmla="*/ 0 w 1350350"/>
              <a:gd name="connsiteY12" fmla="*/ 225063 h 1350350"/>
              <a:gd name="connsiteX13" fmla="*/ 225063 w 1350350"/>
              <a:gd name="connsiteY13" fmla="*/ 0 h 135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0350" h="1350350">
                <a:moveTo>
                  <a:pt x="225063" y="0"/>
                </a:moveTo>
                <a:lnTo>
                  <a:pt x="1125287" y="0"/>
                </a:lnTo>
                <a:cubicBezTo>
                  <a:pt x="1249586" y="0"/>
                  <a:pt x="1350350" y="100764"/>
                  <a:pt x="1350350" y="225063"/>
                </a:cubicBezTo>
                <a:lnTo>
                  <a:pt x="1350350" y="1125287"/>
                </a:lnTo>
                <a:cubicBezTo>
                  <a:pt x="1350350" y="1187437"/>
                  <a:pt x="1325159" y="1243702"/>
                  <a:pt x="1284431" y="1284431"/>
                </a:cubicBezTo>
                <a:lnTo>
                  <a:pt x="1277564" y="1290096"/>
                </a:lnTo>
                <a:lnTo>
                  <a:pt x="1277564" y="1297424"/>
                </a:lnTo>
                <a:lnTo>
                  <a:pt x="1268683" y="1297424"/>
                </a:lnTo>
                <a:lnTo>
                  <a:pt x="1251122" y="1311913"/>
                </a:lnTo>
                <a:cubicBezTo>
                  <a:pt x="1215202" y="1336180"/>
                  <a:pt x="1171899" y="1350350"/>
                  <a:pt x="1125287" y="1350350"/>
                </a:cubicBezTo>
                <a:lnTo>
                  <a:pt x="225063" y="1350350"/>
                </a:lnTo>
                <a:cubicBezTo>
                  <a:pt x="100764" y="1350350"/>
                  <a:pt x="0" y="1249586"/>
                  <a:pt x="0" y="1125287"/>
                </a:cubicBezTo>
                <a:lnTo>
                  <a:pt x="0" y="225063"/>
                </a:lnTo>
                <a:cubicBezTo>
                  <a:pt x="0" y="100764"/>
                  <a:pt x="100764" y="0"/>
                  <a:pt x="22506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FC727B8-D6D9-43EF-8679-D00E9D67899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25831" y="3825875"/>
            <a:ext cx="1350962" cy="1350963"/>
          </a:xfrm>
          <a:custGeom>
            <a:avLst/>
            <a:gdLst>
              <a:gd name="connsiteX0" fmla="*/ 225165 w 1350962"/>
              <a:gd name="connsiteY0" fmla="*/ 0 h 1350963"/>
              <a:gd name="connsiteX1" fmla="*/ 1125797 w 1350962"/>
              <a:gd name="connsiteY1" fmla="*/ 0 h 1350963"/>
              <a:gd name="connsiteX2" fmla="*/ 1350962 w 1350962"/>
              <a:gd name="connsiteY2" fmla="*/ 225165 h 1350963"/>
              <a:gd name="connsiteX3" fmla="*/ 1350962 w 1350962"/>
              <a:gd name="connsiteY3" fmla="*/ 1125798 h 1350963"/>
              <a:gd name="connsiteX4" fmla="*/ 1125797 w 1350962"/>
              <a:gd name="connsiteY4" fmla="*/ 1350963 h 1350963"/>
              <a:gd name="connsiteX5" fmla="*/ 225165 w 1350962"/>
              <a:gd name="connsiteY5" fmla="*/ 1350963 h 1350963"/>
              <a:gd name="connsiteX6" fmla="*/ 0 w 1350962"/>
              <a:gd name="connsiteY6" fmla="*/ 1125798 h 1350963"/>
              <a:gd name="connsiteX7" fmla="*/ 0 w 1350962"/>
              <a:gd name="connsiteY7" fmla="*/ 225165 h 1350963"/>
              <a:gd name="connsiteX8" fmla="*/ 225165 w 1350962"/>
              <a:gd name="connsiteY8" fmla="*/ 0 h 135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0962" h="1350963">
                <a:moveTo>
                  <a:pt x="225165" y="0"/>
                </a:moveTo>
                <a:lnTo>
                  <a:pt x="1125797" y="0"/>
                </a:lnTo>
                <a:cubicBezTo>
                  <a:pt x="1250152" y="0"/>
                  <a:pt x="1350962" y="100810"/>
                  <a:pt x="1350962" y="225165"/>
                </a:cubicBezTo>
                <a:lnTo>
                  <a:pt x="1350962" y="1125798"/>
                </a:lnTo>
                <a:cubicBezTo>
                  <a:pt x="1350962" y="1250153"/>
                  <a:pt x="1250152" y="1350963"/>
                  <a:pt x="1125797" y="1350963"/>
                </a:cubicBezTo>
                <a:lnTo>
                  <a:pt x="225165" y="1350963"/>
                </a:lnTo>
                <a:cubicBezTo>
                  <a:pt x="100810" y="1350963"/>
                  <a:pt x="0" y="1250153"/>
                  <a:pt x="0" y="1125798"/>
                </a:cubicBezTo>
                <a:lnTo>
                  <a:pt x="0" y="225165"/>
                </a:lnTo>
                <a:cubicBezTo>
                  <a:pt x="0" y="100810"/>
                  <a:pt x="100810" y="0"/>
                  <a:pt x="22516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28A7B-8F36-BCD5-EB88-CE71FB1385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6362" y="1361260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4C924AE6-77D0-6A32-BB61-3F1F1063A6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76149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DB7A24C-836B-4BC6-AF17-D2217E1018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700" y="1161143"/>
            <a:ext cx="4296227" cy="2148114"/>
          </a:xfrm>
          <a:prstGeom prst="roundRect">
            <a:avLst>
              <a:gd name="adj" fmla="val 10459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1E15E2F-DD7E-43EF-993D-B2BC10E2348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83801" y="3520352"/>
            <a:ext cx="2425261" cy="2039257"/>
          </a:xfrm>
          <a:prstGeom prst="roundRect">
            <a:avLst>
              <a:gd name="adj" fmla="val 11529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E443B165-ECAF-619E-A68C-F32C4416CE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4DFE7-A742-D8FD-6DBB-EB753C5CEE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909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B42BF0C-4D46-4604-9634-5A701BE30F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31478" y="685800"/>
            <a:ext cx="4550922" cy="4550922"/>
          </a:xfrm>
          <a:custGeom>
            <a:avLst/>
            <a:gdLst>
              <a:gd name="connsiteX0" fmla="*/ 2275461 w 4550922"/>
              <a:gd name="connsiteY0" fmla="*/ 0 h 4550922"/>
              <a:gd name="connsiteX1" fmla="*/ 4550922 w 4550922"/>
              <a:gd name="connsiteY1" fmla="*/ 2275461 h 4550922"/>
              <a:gd name="connsiteX2" fmla="*/ 2275461 w 4550922"/>
              <a:gd name="connsiteY2" fmla="*/ 4550922 h 4550922"/>
              <a:gd name="connsiteX3" fmla="*/ 0 w 4550922"/>
              <a:gd name="connsiteY3" fmla="*/ 2275461 h 4550922"/>
              <a:gd name="connsiteX4" fmla="*/ 2275461 w 4550922"/>
              <a:gd name="connsiteY4" fmla="*/ 0 h 4550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0922" h="4550922">
                <a:moveTo>
                  <a:pt x="2275461" y="0"/>
                </a:moveTo>
                <a:cubicBezTo>
                  <a:pt x="3532163" y="0"/>
                  <a:pt x="4550922" y="1018759"/>
                  <a:pt x="4550922" y="2275461"/>
                </a:cubicBezTo>
                <a:cubicBezTo>
                  <a:pt x="4550922" y="3532163"/>
                  <a:pt x="3532163" y="4550922"/>
                  <a:pt x="2275461" y="4550922"/>
                </a:cubicBezTo>
                <a:cubicBezTo>
                  <a:pt x="1018759" y="4550922"/>
                  <a:pt x="0" y="3532163"/>
                  <a:pt x="0" y="2275461"/>
                </a:cubicBezTo>
                <a:cubicBezTo>
                  <a:pt x="0" y="1018759"/>
                  <a:pt x="1018759" y="0"/>
                  <a:pt x="227546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446F88AC-274B-4591-9A09-57A165368F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63338" y="3733589"/>
            <a:ext cx="1940794" cy="1940794"/>
          </a:xfrm>
          <a:custGeom>
            <a:avLst/>
            <a:gdLst>
              <a:gd name="connsiteX0" fmla="*/ 970397 w 1940794"/>
              <a:gd name="connsiteY0" fmla="*/ 0 h 1940794"/>
              <a:gd name="connsiteX1" fmla="*/ 1940794 w 1940794"/>
              <a:gd name="connsiteY1" fmla="*/ 970397 h 1940794"/>
              <a:gd name="connsiteX2" fmla="*/ 970397 w 1940794"/>
              <a:gd name="connsiteY2" fmla="*/ 1940794 h 1940794"/>
              <a:gd name="connsiteX3" fmla="*/ 0 w 1940794"/>
              <a:gd name="connsiteY3" fmla="*/ 970397 h 1940794"/>
              <a:gd name="connsiteX4" fmla="*/ 970397 w 1940794"/>
              <a:gd name="connsiteY4" fmla="*/ 0 h 194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0794" h="1940794">
                <a:moveTo>
                  <a:pt x="970397" y="0"/>
                </a:moveTo>
                <a:cubicBezTo>
                  <a:pt x="1506332" y="0"/>
                  <a:pt x="1940794" y="434462"/>
                  <a:pt x="1940794" y="970397"/>
                </a:cubicBezTo>
                <a:cubicBezTo>
                  <a:pt x="1940794" y="1506332"/>
                  <a:pt x="1506332" y="1940794"/>
                  <a:pt x="970397" y="1940794"/>
                </a:cubicBezTo>
                <a:cubicBezTo>
                  <a:pt x="434462" y="1940794"/>
                  <a:pt x="0" y="1506332"/>
                  <a:pt x="0" y="970397"/>
                </a:cubicBezTo>
                <a:cubicBezTo>
                  <a:pt x="0" y="434462"/>
                  <a:pt x="434462" y="0"/>
                  <a:pt x="97039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6815D-2F29-945D-3464-0CC04A4BDD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978" y="1224098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076F1D8-FF55-2842-0A94-7A72939057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76985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5C34F55-096A-47D1-9CBD-49682C8670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70352"/>
            <a:ext cx="5721530" cy="2105638"/>
          </a:xfrm>
          <a:custGeom>
            <a:avLst/>
            <a:gdLst>
              <a:gd name="connsiteX0" fmla="*/ 0 w 5721530"/>
              <a:gd name="connsiteY0" fmla="*/ 0 h 2105638"/>
              <a:gd name="connsiteX1" fmla="*/ 5478539 w 5721530"/>
              <a:gd name="connsiteY1" fmla="*/ 0 h 2105638"/>
              <a:gd name="connsiteX2" fmla="*/ 5721530 w 5721530"/>
              <a:gd name="connsiteY2" fmla="*/ 242991 h 2105638"/>
              <a:gd name="connsiteX3" fmla="*/ 5721530 w 5721530"/>
              <a:gd name="connsiteY3" fmla="*/ 1862647 h 2105638"/>
              <a:gd name="connsiteX4" fmla="*/ 5478539 w 5721530"/>
              <a:gd name="connsiteY4" fmla="*/ 2105638 h 2105638"/>
              <a:gd name="connsiteX5" fmla="*/ 0 w 5721530"/>
              <a:gd name="connsiteY5" fmla="*/ 2105638 h 21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1530" h="2105638">
                <a:moveTo>
                  <a:pt x="0" y="0"/>
                </a:moveTo>
                <a:lnTo>
                  <a:pt x="5478539" y="0"/>
                </a:lnTo>
                <a:cubicBezTo>
                  <a:pt x="5612739" y="0"/>
                  <a:pt x="5721530" y="108791"/>
                  <a:pt x="5721530" y="242991"/>
                </a:cubicBezTo>
                <a:lnTo>
                  <a:pt x="5721530" y="1862647"/>
                </a:lnTo>
                <a:cubicBezTo>
                  <a:pt x="5721530" y="1996847"/>
                  <a:pt x="5612739" y="2105638"/>
                  <a:pt x="5478539" y="2105638"/>
                </a:cubicBezTo>
                <a:lnTo>
                  <a:pt x="0" y="21056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749E3C4-AE15-4B36-8062-0ECAE1FF70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569810"/>
            <a:ext cx="3189449" cy="2105638"/>
          </a:xfrm>
          <a:custGeom>
            <a:avLst/>
            <a:gdLst>
              <a:gd name="connsiteX0" fmla="*/ 0 w 3189449"/>
              <a:gd name="connsiteY0" fmla="*/ 0 h 2105638"/>
              <a:gd name="connsiteX1" fmla="*/ 2946458 w 3189449"/>
              <a:gd name="connsiteY1" fmla="*/ 0 h 2105638"/>
              <a:gd name="connsiteX2" fmla="*/ 3189449 w 3189449"/>
              <a:gd name="connsiteY2" fmla="*/ 242991 h 2105638"/>
              <a:gd name="connsiteX3" fmla="*/ 3189449 w 3189449"/>
              <a:gd name="connsiteY3" fmla="*/ 1862647 h 2105638"/>
              <a:gd name="connsiteX4" fmla="*/ 2946458 w 3189449"/>
              <a:gd name="connsiteY4" fmla="*/ 2105638 h 2105638"/>
              <a:gd name="connsiteX5" fmla="*/ 0 w 3189449"/>
              <a:gd name="connsiteY5" fmla="*/ 2105638 h 21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9449" h="2105638">
                <a:moveTo>
                  <a:pt x="0" y="0"/>
                </a:moveTo>
                <a:lnTo>
                  <a:pt x="2946458" y="0"/>
                </a:lnTo>
                <a:cubicBezTo>
                  <a:pt x="3080658" y="0"/>
                  <a:pt x="3189449" y="108791"/>
                  <a:pt x="3189449" y="242991"/>
                </a:cubicBezTo>
                <a:lnTo>
                  <a:pt x="3189449" y="1862647"/>
                </a:lnTo>
                <a:cubicBezTo>
                  <a:pt x="3189449" y="1996847"/>
                  <a:pt x="3080658" y="2105638"/>
                  <a:pt x="2946458" y="2105638"/>
                </a:cubicBezTo>
                <a:lnTo>
                  <a:pt x="0" y="21056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98A8C-A243-F1B0-CF7C-A8504A15F5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96052890-F062-A301-BC29-834B47D13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578147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03078D-59A7-4935-A19F-637387C8D5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57600"/>
          </a:xfrm>
          <a:custGeom>
            <a:avLst/>
            <a:gdLst>
              <a:gd name="connsiteX0" fmla="*/ 0 w 12192000"/>
              <a:gd name="connsiteY0" fmla="*/ 0 h 3657600"/>
              <a:gd name="connsiteX1" fmla="*/ 12192000 w 12192000"/>
              <a:gd name="connsiteY1" fmla="*/ 0 h 3657600"/>
              <a:gd name="connsiteX2" fmla="*/ 12192000 w 12192000"/>
              <a:gd name="connsiteY2" fmla="*/ 3178875 h 3657600"/>
              <a:gd name="connsiteX3" fmla="*/ 11713275 w 12192000"/>
              <a:gd name="connsiteY3" fmla="*/ 3657600 h 3657600"/>
              <a:gd name="connsiteX4" fmla="*/ 478725 w 12192000"/>
              <a:gd name="connsiteY4" fmla="*/ 3657600 h 3657600"/>
              <a:gd name="connsiteX5" fmla="*/ 0 w 12192000"/>
              <a:gd name="connsiteY5" fmla="*/ 3178875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57600">
                <a:moveTo>
                  <a:pt x="0" y="0"/>
                </a:moveTo>
                <a:lnTo>
                  <a:pt x="12192000" y="0"/>
                </a:lnTo>
                <a:lnTo>
                  <a:pt x="12192000" y="3178875"/>
                </a:lnTo>
                <a:cubicBezTo>
                  <a:pt x="12192000" y="3443268"/>
                  <a:pt x="11977668" y="3657600"/>
                  <a:pt x="11713275" y="3657600"/>
                </a:cubicBezTo>
                <a:lnTo>
                  <a:pt x="478725" y="3657600"/>
                </a:lnTo>
                <a:cubicBezTo>
                  <a:pt x="214332" y="3657600"/>
                  <a:pt x="0" y="3443268"/>
                  <a:pt x="0" y="317887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9E57461-E555-4DB4-AFAF-C292005EB92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85257" y="2529349"/>
            <a:ext cx="3918857" cy="2133600"/>
          </a:xfrm>
          <a:custGeom>
            <a:avLst/>
            <a:gdLst>
              <a:gd name="connsiteX0" fmla="*/ 355607 w 3918857"/>
              <a:gd name="connsiteY0" fmla="*/ 0 h 2133600"/>
              <a:gd name="connsiteX1" fmla="*/ 3563250 w 3918857"/>
              <a:gd name="connsiteY1" fmla="*/ 0 h 2133600"/>
              <a:gd name="connsiteX2" fmla="*/ 3918857 w 3918857"/>
              <a:gd name="connsiteY2" fmla="*/ 355607 h 2133600"/>
              <a:gd name="connsiteX3" fmla="*/ 3918857 w 3918857"/>
              <a:gd name="connsiteY3" fmla="*/ 1777993 h 2133600"/>
              <a:gd name="connsiteX4" fmla="*/ 3563250 w 3918857"/>
              <a:gd name="connsiteY4" fmla="*/ 2133600 h 2133600"/>
              <a:gd name="connsiteX5" fmla="*/ 355607 w 3918857"/>
              <a:gd name="connsiteY5" fmla="*/ 2133600 h 2133600"/>
              <a:gd name="connsiteX6" fmla="*/ 0 w 3918857"/>
              <a:gd name="connsiteY6" fmla="*/ 1777993 h 2133600"/>
              <a:gd name="connsiteX7" fmla="*/ 0 w 3918857"/>
              <a:gd name="connsiteY7" fmla="*/ 355607 h 2133600"/>
              <a:gd name="connsiteX8" fmla="*/ 355607 w 3918857"/>
              <a:gd name="connsiteY8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2133600">
                <a:moveTo>
                  <a:pt x="355607" y="0"/>
                </a:moveTo>
                <a:lnTo>
                  <a:pt x="3563250" y="0"/>
                </a:lnTo>
                <a:cubicBezTo>
                  <a:pt x="3759646" y="0"/>
                  <a:pt x="3918857" y="159211"/>
                  <a:pt x="3918857" y="355607"/>
                </a:cubicBezTo>
                <a:lnTo>
                  <a:pt x="3918857" y="1777993"/>
                </a:lnTo>
                <a:cubicBezTo>
                  <a:pt x="3918857" y="1974389"/>
                  <a:pt x="3759646" y="2133600"/>
                  <a:pt x="3563250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6CCAC54-BB23-4C64-A868-B190C66730A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49572" y="2529349"/>
            <a:ext cx="3918857" cy="2133600"/>
          </a:xfrm>
          <a:custGeom>
            <a:avLst/>
            <a:gdLst>
              <a:gd name="connsiteX0" fmla="*/ 355607 w 3918857"/>
              <a:gd name="connsiteY0" fmla="*/ 0 h 2133600"/>
              <a:gd name="connsiteX1" fmla="*/ 3563250 w 3918857"/>
              <a:gd name="connsiteY1" fmla="*/ 0 h 2133600"/>
              <a:gd name="connsiteX2" fmla="*/ 3918857 w 3918857"/>
              <a:gd name="connsiteY2" fmla="*/ 355607 h 2133600"/>
              <a:gd name="connsiteX3" fmla="*/ 3918857 w 3918857"/>
              <a:gd name="connsiteY3" fmla="*/ 1777993 h 2133600"/>
              <a:gd name="connsiteX4" fmla="*/ 3563250 w 3918857"/>
              <a:gd name="connsiteY4" fmla="*/ 2133600 h 2133600"/>
              <a:gd name="connsiteX5" fmla="*/ 355607 w 3918857"/>
              <a:gd name="connsiteY5" fmla="*/ 2133600 h 2133600"/>
              <a:gd name="connsiteX6" fmla="*/ 0 w 3918857"/>
              <a:gd name="connsiteY6" fmla="*/ 1777993 h 2133600"/>
              <a:gd name="connsiteX7" fmla="*/ 0 w 3918857"/>
              <a:gd name="connsiteY7" fmla="*/ 355607 h 2133600"/>
              <a:gd name="connsiteX8" fmla="*/ 355607 w 3918857"/>
              <a:gd name="connsiteY8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2133600">
                <a:moveTo>
                  <a:pt x="355607" y="0"/>
                </a:moveTo>
                <a:lnTo>
                  <a:pt x="3563250" y="0"/>
                </a:lnTo>
                <a:cubicBezTo>
                  <a:pt x="3759646" y="0"/>
                  <a:pt x="3918857" y="159211"/>
                  <a:pt x="3918857" y="355607"/>
                </a:cubicBezTo>
                <a:lnTo>
                  <a:pt x="3918857" y="1777993"/>
                </a:lnTo>
                <a:cubicBezTo>
                  <a:pt x="3918857" y="1974389"/>
                  <a:pt x="3759646" y="2133600"/>
                  <a:pt x="3563250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09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9C91FAB-7600-4BD4-9C63-4F2FF2C19190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3273040"/>
            <a:chExt cx="11573353" cy="3587612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033F4D4-3759-9686-A151-BCD88D73B31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3273040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7FA6E7-65F0-D157-230E-E133AE5B7C49}"/>
                </a:ext>
              </a:extLst>
            </p:cNvPr>
            <p:cNvSpPr/>
            <p:nvPr userDrawn="1"/>
          </p:nvSpPr>
          <p:spPr>
            <a:xfrm>
              <a:off x="3523144" y="4024394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49596BA-FA3C-FECA-CE6B-0FE9A75849FF}"/>
                </a:ext>
              </a:extLst>
            </p:cNvPr>
            <p:cNvSpPr/>
            <p:nvPr userDrawn="1"/>
          </p:nvSpPr>
          <p:spPr>
            <a:xfrm>
              <a:off x="6101400" y="4278224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0DBB012-6E51-E4D2-FD3D-D1018C8824BA}"/>
                </a:ext>
              </a:extLst>
            </p:cNvPr>
            <p:cNvSpPr/>
            <p:nvPr userDrawn="1"/>
          </p:nvSpPr>
          <p:spPr>
            <a:xfrm>
              <a:off x="309324" y="3897479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240E645-110E-ADBD-F2D3-778CE36F2F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3689333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6DBCF7E-5E9B-069B-1C52-7A3DB6F1D58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3481186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70128EB-0346-668B-A9B0-67DF00EBB41C}"/>
                </a:ext>
              </a:extLst>
            </p:cNvPr>
            <p:cNvSpPr/>
            <p:nvPr userDrawn="1"/>
          </p:nvSpPr>
          <p:spPr>
            <a:xfrm>
              <a:off x="7372528" y="4151309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856A4E8-27FD-BFBA-3828-9942048D1AFA}"/>
                </a:ext>
              </a:extLst>
            </p:cNvPr>
            <p:cNvSpPr/>
            <p:nvPr userDrawn="1"/>
          </p:nvSpPr>
          <p:spPr>
            <a:xfrm>
              <a:off x="944888" y="4912799"/>
              <a:ext cx="25200" cy="1943483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F409095-60AE-5ED3-A9FE-AFD9AA54D7C5}"/>
                </a:ext>
              </a:extLst>
            </p:cNvPr>
            <p:cNvSpPr/>
            <p:nvPr userDrawn="1"/>
          </p:nvSpPr>
          <p:spPr>
            <a:xfrm>
              <a:off x="2252016" y="5547373"/>
              <a:ext cx="25200" cy="1308908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4F06C35-BD39-D9DE-3580-1DA4138DD320}"/>
                </a:ext>
              </a:extLst>
            </p:cNvPr>
            <p:cNvSpPr/>
            <p:nvPr userDrawn="1"/>
          </p:nvSpPr>
          <p:spPr>
            <a:xfrm>
              <a:off x="2887580" y="5166629"/>
              <a:ext cx="25200" cy="1689653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9246507-7C93-EE4C-21C0-E1CF0DD19F41}"/>
                </a:ext>
              </a:extLst>
            </p:cNvPr>
            <p:cNvSpPr/>
            <p:nvPr userDrawn="1"/>
          </p:nvSpPr>
          <p:spPr>
            <a:xfrm>
              <a:off x="4158708" y="4405139"/>
              <a:ext cx="25200" cy="2451143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E36B2EDF-FA8B-0FF0-B921-AD246B9C4F0D}"/>
                </a:ext>
              </a:extLst>
            </p:cNvPr>
            <p:cNvSpPr/>
            <p:nvPr userDrawn="1"/>
          </p:nvSpPr>
          <p:spPr>
            <a:xfrm>
              <a:off x="4794272" y="4532054"/>
              <a:ext cx="25200" cy="2324228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A302EA32-D69C-3C2D-A97F-3DE91E991140}"/>
                </a:ext>
              </a:extLst>
            </p:cNvPr>
            <p:cNvSpPr/>
            <p:nvPr userDrawn="1"/>
          </p:nvSpPr>
          <p:spPr>
            <a:xfrm>
              <a:off x="6736964" y="5674288"/>
              <a:ext cx="25200" cy="1181993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60149D19-3080-E0DB-ECC1-E6B14E5A9525}"/>
                </a:ext>
              </a:extLst>
            </p:cNvPr>
            <p:cNvSpPr/>
            <p:nvPr userDrawn="1"/>
          </p:nvSpPr>
          <p:spPr>
            <a:xfrm>
              <a:off x="8008092" y="5039714"/>
              <a:ext cx="25200" cy="1816568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73C35910-DE2C-5F17-06B5-86CF42CCC189}"/>
                </a:ext>
              </a:extLst>
            </p:cNvPr>
            <p:cNvSpPr/>
            <p:nvPr userDrawn="1"/>
          </p:nvSpPr>
          <p:spPr>
            <a:xfrm>
              <a:off x="9315220" y="4785884"/>
              <a:ext cx="25200" cy="207039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C55CF612-C43B-51DF-975B-0DFDF01B422F}"/>
                </a:ext>
              </a:extLst>
            </p:cNvPr>
            <p:cNvSpPr/>
            <p:nvPr userDrawn="1"/>
          </p:nvSpPr>
          <p:spPr>
            <a:xfrm>
              <a:off x="9950784" y="5420459"/>
              <a:ext cx="25200" cy="1435823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1B778DA9-F800-B347-3086-3C3B52FC983A}"/>
                </a:ext>
              </a:extLst>
            </p:cNvPr>
            <p:cNvSpPr/>
            <p:nvPr userDrawn="1"/>
          </p:nvSpPr>
          <p:spPr>
            <a:xfrm>
              <a:off x="10586348" y="5801197"/>
              <a:ext cx="25200" cy="1055086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D60B837-3C73-ABDF-1D45-51DD74F22FE3}"/>
                </a:ext>
              </a:extLst>
            </p:cNvPr>
            <p:cNvSpPr/>
            <p:nvPr userDrawn="1"/>
          </p:nvSpPr>
          <p:spPr>
            <a:xfrm>
              <a:off x="11221912" y="4658969"/>
              <a:ext cx="25200" cy="2197313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FD26E8D-68B6-0C0F-31F1-2B45F2035DDB}"/>
                </a:ext>
              </a:extLst>
            </p:cNvPr>
            <p:cNvSpPr/>
            <p:nvPr userDrawn="1"/>
          </p:nvSpPr>
          <p:spPr>
            <a:xfrm>
              <a:off x="11857477" y="5293544"/>
              <a:ext cx="25200" cy="1562738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7C2ACBA-5639-4B2A-8BF7-098ABF023151}"/>
              </a:ext>
            </a:extLst>
          </p:cNvPr>
          <p:cNvSpPr txBox="1"/>
          <p:nvPr userDrawn="1"/>
        </p:nvSpPr>
        <p:spPr>
          <a:xfrm>
            <a:off x="309523" y="378023"/>
            <a:ext cx="1991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PowerShell + DevOps </a:t>
            </a:r>
            <a:r>
              <a:rPr lang="en-US" sz="1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Global Summit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C61419-2120-4B50-9C76-8F2656EC024F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35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37BFD9-1464-4228-FCE9-787B77E2F4BB}"/>
              </a:ext>
            </a:extLst>
          </p:cNvPr>
          <p:cNvSpPr txBox="1"/>
          <p:nvPr userDrawn="1"/>
        </p:nvSpPr>
        <p:spPr>
          <a:xfrm>
            <a:off x="5050772" y="6201827"/>
            <a:ext cx="1991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April 8-11</a:t>
            </a:r>
            <a:r>
              <a:rPr lang="en-US" sz="1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, 2024</a:t>
            </a:r>
          </a:p>
        </p:txBody>
      </p:sp>
      <p:pic>
        <p:nvPicPr>
          <p:cNvPr id="6" name="Picture 5" descr="A blue circle with arrows&#10;&#10;Description automatically generated">
            <a:extLst>
              <a:ext uri="{FF2B5EF4-FFF2-40B4-BE49-F238E27FC236}">
                <a16:creationId xmlns:a16="http://schemas.microsoft.com/office/drawing/2014/main" id="{EDC90464-A84D-2C36-9921-169F53A0B11D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0517842" y="378023"/>
            <a:ext cx="1458540" cy="466768"/>
          </a:xfrm>
          <a:prstGeom prst="rect">
            <a:avLst/>
          </a:prstGeom>
        </p:spPr>
      </p:pic>
      <p:pic>
        <p:nvPicPr>
          <p:cNvPr id="2" name="Picture 2" descr="See the source image">
            <a:extLst>
              <a:ext uri="{FF2B5EF4-FFF2-40B4-BE49-F238E27FC236}">
                <a16:creationId xmlns:a16="http://schemas.microsoft.com/office/drawing/2014/main" id="{8BC9188D-0421-911F-9F07-68606BC9BD1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51" y="6212412"/>
            <a:ext cx="1482436" cy="52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2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59" r:id="rId12"/>
    <p:sldLayoutId id="2147483661" r:id="rId13"/>
    <p:sldLayoutId id="2147483662" r:id="rId14"/>
    <p:sldLayoutId id="2147483663" r:id="rId1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gif"/><Relationship Id="rId4" Type="http://schemas.openxmlformats.org/officeDocument/2006/relationships/image" Target="../media/image35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adlydog/PowerShell.ScriptModuleRepositoryTemplat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04A31F-EF31-8A4E-E0EA-3FDA4D928352}"/>
              </a:ext>
            </a:extLst>
          </p:cNvPr>
          <p:cNvGrpSpPr/>
          <p:nvPr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C0254C9C-EA6C-E992-5E15-12F67B3792B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406A943-9F41-D2D2-35EF-E9D15A5FFB3A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DBD74D0-1798-E843-EF53-4BE8BD460B32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41B640-242B-BBEE-87A2-DECA4D0E842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Freeform 16">
              <a:extLst>
                <a:ext uri="{FF2B5EF4-FFF2-40B4-BE49-F238E27FC236}">
                  <a16:creationId xmlns:a16="http://schemas.microsoft.com/office/drawing/2014/main" id="{8247B6E2-0E43-A316-1835-E4CA57E6EA1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 17">
              <a:extLst>
                <a:ext uri="{FF2B5EF4-FFF2-40B4-BE49-F238E27FC236}">
                  <a16:creationId xmlns:a16="http://schemas.microsoft.com/office/drawing/2014/main" id="{DEA90EB9-5D84-CF3B-7C71-395E3D0A9C4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6597D9-93AD-9E14-EDAC-083BDB7BEC40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28">
              <a:extLst>
                <a:ext uri="{FF2B5EF4-FFF2-40B4-BE49-F238E27FC236}">
                  <a16:creationId xmlns:a16="http://schemas.microsoft.com/office/drawing/2014/main" id="{2FDCBFD3-E3B5-F202-C374-7A95F5980DF9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30">
              <a:extLst>
                <a:ext uri="{FF2B5EF4-FFF2-40B4-BE49-F238E27FC236}">
                  <a16:creationId xmlns:a16="http://schemas.microsoft.com/office/drawing/2014/main" id="{4CAAB506-027A-B25A-7408-B6918C2B0163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2D002183-573B-F6C2-C349-0A7346C31DDC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35">
              <a:extLst>
                <a:ext uri="{FF2B5EF4-FFF2-40B4-BE49-F238E27FC236}">
                  <a16:creationId xmlns:a16="http://schemas.microsoft.com/office/drawing/2014/main" id="{3458DB6B-84AB-BE00-A98D-033DBF7F3CEC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7">
              <a:extLst>
                <a:ext uri="{FF2B5EF4-FFF2-40B4-BE49-F238E27FC236}">
                  <a16:creationId xmlns:a16="http://schemas.microsoft.com/office/drawing/2014/main" id="{A4B62397-A998-6F3C-912A-C7000F3EB74F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9">
              <a:extLst>
                <a:ext uri="{FF2B5EF4-FFF2-40B4-BE49-F238E27FC236}">
                  <a16:creationId xmlns:a16="http://schemas.microsoft.com/office/drawing/2014/main" id="{7931AB27-D710-9446-950E-954D34D125A6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41">
              <a:extLst>
                <a:ext uri="{FF2B5EF4-FFF2-40B4-BE49-F238E27FC236}">
                  <a16:creationId xmlns:a16="http://schemas.microsoft.com/office/drawing/2014/main" id="{AEBA23FB-8045-6B45-9D71-2C118614C548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43">
              <a:extLst>
                <a:ext uri="{FF2B5EF4-FFF2-40B4-BE49-F238E27FC236}">
                  <a16:creationId xmlns:a16="http://schemas.microsoft.com/office/drawing/2014/main" id="{47D2A404-7850-6367-8C68-611A09CDC560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5">
              <a:extLst>
                <a:ext uri="{FF2B5EF4-FFF2-40B4-BE49-F238E27FC236}">
                  <a16:creationId xmlns:a16="http://schemas.microsoft.com/office/drawing/2014/main" id="{C1C989C5-A407-B562-B713-576A2485A695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7">
              <a:extLst>
                <a:ext uri="{FF2B5EF4-FFF2-40B4-BE49-F238E27FC236}">
                  <a16:creationId xmlns:a16="http://schemas.microsoft.com/office/drawing/2014/main" id="{1350824C-89AB-C83C-C91C-B70EF5D0AC7E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9">
              <a:extLst>
                <a:ext uri="{FF2B5EF4-FFF2-40B4-BE49-F238E27FC236}">
                  <a16:creationId xmlns:a16="http://schemas.microsoft.com/office/drawing/2014/main" id="{23D3AF71-F4C0-BAED-244E-DCBD08F3EA61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758A5ADF-01F4-3710-BF33-47A561494866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73641AE-B080-7FF6-1C78-E41F6FD55660}"/>
              </a:ext>
            </a:extLst>
          </p:cNvPr>
          <p:cNvSpPr txBox="1"/>
          <p:nvPr/>
        </p:nvSpPr>
        <p:spPr>
          <a:xfrm>
            <a:off x="196646" y="882758"/>
            <a:ext cx="117987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3835400" algn="l"/>
              </a:tabLst>
            </a:pPr>
            <a:r>
              <a:rPr lang="en-US" sz="72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Stop manually publishing your PowerShell modules</a:t>
            </a:r>
            <a:endParaRPr lang="en-US" sz="7200" b="1" dirty="0">
              <a:gradFill flip="none" rotWithShape="1"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  <a:tileRect/>
              </a:gradFill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D6FF6D-E209-303E-C09F-D0BED1E668CB}"/>
              </a:ext>
            </a:extLst>
          </p:cNvPr>
          <p:cNvSpPr txBox="1"/>
          <p:nvPr/>
        </p:nvSpPr>
        <p:spPr>
          <a:xfrm>
            <a:off x="3363958" y="3960262"/>
            <a:ext cx="5290495" cy="43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Daniel Schroeder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A93C3EE-8D33-5092-8947-C57C4C294033}"/>
              </a:ext>
            </a:extLst>
          </p:cNvPr>
          <p:cNvSpPr/>
          <p:nvPr/>
        </p:nvSpPr>
        <p:spPr>
          <a:xfrm>
            <a:off x="3368799" y="3984537"/>
            <a:ext cx="5285657" cy="439362"/>
          </a:xfrm>
          <a:prstGeom prst="roundRect">
            <a:avLst>
              <a:gd name="adj" fmla="val 18112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FDE28B2-7605-D9E6-2B25-4FE00842F4E8}"/>
              </a:ext>
            </a:extLst>
          </p:cNvPr>
          <p:cNvSpPr/>
          <p:nvPr/>
        </p:nvSpPr>
        <p:spPr>
          <a:xfrm>
            <a:off x="3363959" y="4686913"/>
            <a:ext cx="5340895" cy="439362"/>
          </a:xfrm>
          <a:prstGeom prst="roundRect">
            <a:avLst>
              <a:gd name="adj" fmla="val 18112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6ABA97-73EA-77D4-BF16-AECA3FC29EBF}"/>
              </a:ext>
            </a:extLst>
          </p:cNvPr>
          <p:cNvSpPr txBox="1"/>
          <p:nvPr/>
        </p:nvSpPr>
        <p:spPr>
          <a:xfrm>
            <a:off x="3393266" y="4692957"/>
            <a:ext cx="5290495" cy="43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@deadlydog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82F12A-D749-3A28-7234-84DE8492A9E9}"/>
              </a:ext>
            </a:extLst>
          </p:cNvPr>
          <p:cNvSpPr txBox="1"/>
          <p:nvPr/>
        </p:nvSpPr>
        <p:spPr>
          <a:xfrm>
            <a:off x="227246" y="2938757"/>
            <a:ext cx="11798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3835400" algn="l"/>
              </a:tabLst>
            </a:pPr>
            <a:r>
              <a:rPr lang="en-US" sz="5400" b="1" dirty="0">
                <a:solidFill>
                  <a:srgbClr val="FFC000"/>
                </a:solidFill>
                <a:latin typeface="Space Grotesk" pitchFamily="2" charset="0"/>
                <a:cs typeface="Space Grotesk" pitchFamily="2" charset="0"/>
              </a:rPr>
              <a:t>Automate it in 2 minutes!</a:t>
            </a:r>
          </a:p>
        </p:txBody>
      </p:sp>
    </p:spTree>
    <p:extLst>
      <p:ext uri="{BB962C8B-B14F-4D97-AF65-F5344CB8AC3E}">
        <p14:creationId xmlns:p14="http://schemas.microsoft.com/office/powerpoint/2010/main" val="3331109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A82D2-5CDA-E592-05D5-1DB9D3FF8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89C6EE-ABC9-D187-A013-DE4C242B67A0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Oh right, tests</a:t>
            </a:r>
          </a:p>
        </p:txBody>
      </p:sp>
      <p:pic>
        <p:nvPicPr>
          <p:cNvPr id="3" name="Picture 2" descr="A person with a mustache and a hand on his head&#10;&#10;Description automatically generated">
            <a:extLst>
              <a:ext uri="{FF2B5EF4-FFF2-40B4-BE49-F238E27FC236}">
                <a16:creationId xmlns:a16="http://schemas.microsoft.com/office/drawing/2014/main" id="{8C80C8EF-9267-4C4D-5599-F31A18C66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057" y="1710228"/>
            <a:ext cx="7721885" cy="436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9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CA980-2A94-6535-538B-F5023AE12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A15536-5EB6-A202-F33F-8F8351B9BEA9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Oops, only I have the API key</a:t>
            </a:r>
          </a:p>
        </p:txBody>
      </p:sp>
      <p:pic>
        <p:nvPicPr>
          <p:cNvPr id="3" name="Picture 2" descr="A person holding cards and a can of beer&#10;&#10;Description automatically generated">
            <a:extLst>
              <a:ext uri="{FF2B5EF4-FFF2-40B4-BE49-F238E27FC236}">
                <a16:creationId xmlns:a16="http://schemas.microsoft.com/office/drawing/2014/main" id="{D6F9B9C4-B5C6-3D7F-7E3C-BF25048B1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851" y="1710228"/>
            <a:ext cx="5022297" cy="495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32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42687-4E72-3547-CA9E-0A0643C9F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B7EA222-4599-73AE-47B5-12CE1496D70F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Time for deployment instructions</a:t>
            </a:r>
          </a:p>
        </p:txBody>
      </p:sp>
      <p:pic>
        <p:nvPicPr>
          <p:cNvPr id="3" name="Picture 2" descr="A cartoon of a person holding a paper and a dog&#10;&#10;Description automatically generated">
            <a:extLst>
              <a:ext uri="{FF2B5EF4-FFF2-40B4-BE49-F238E27FC236}">
                <a16:creationId xmlns:a16="http://schemas.microsoft.com/office/drawing/2014/main" id="{5BB446DD-FD71-3F95-56DF-EBE6E5DDC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411" y="1710228"/>
            <a:ext cx="3867888" cy="5070297"/>
          </a:xfrm>
          <a:prstGeom prst="rect">
            <a:avLst/>
          </a:prstGeom>
        </p:spPr>
      </p:pic>
      <p:pic>
        <p:nvPicPr>
          <p:cNvPr id="7" name="Picture 6" descr="A hammer stuck in a box&#10;&#10;Description automatically generated">
            <a:extLst>
              <a:ext uri="{FF2B5EF4-FFF2-40B4-BE49-F238E27FC236}">
                <a16:creationId xmlns:a16="http://schemas.microsoft.com/office/drawing/2014/main" id="{68A9C978-D113-46D5-EEA3-1BBF2237F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739" y="1710228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01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EBC34-98AB-F658-83CE-3F8AF4356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BE2AD65-B053-8E79-539B-01648C8662E0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Regenerate documentation</a:t>
            </a: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34036E32-657C-215B-3638-D03B050CE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365" y="1710228"/>
            <a:ext cx="6619269" cy="481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29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49B35-396F-AA18-187B-0B8F59EED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99EF3B-4EA5-94A2-3592-4315910F9CF0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Spellcheck code and docs</a:t>
            </a:r>
          </a:p>
        </p:txBody>
      </p:sp>
      <p:pic>
        <p:nvPicPr>
          <p:cNvPr id="3" name="Picture 2" descr="A person wearing glasses and a red jacket&#10;&#10;Description automatically generated">
            <a:extLst>
              <a:ext uri="{FF2B5EF4-FFF2-40B4-BE49-F238E27FC236}">
                <a16:creationId xmlns:a16="http://schemas.microsoft.com/office/drawing/2014/main" id="{876BA4CE-9ECC-8FDA-6715-0D9EF41D4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209" y="1710228"/>
            <a:ext cx="7421581" cy="494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82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EB60E-79B9-F0CA-A888-F95CB72DE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E28174D-24DD-7D8E-4D6C-66B2AC352CFC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Oh right, restrict access</a:t>
            </a:r>
          </a:p>
        </p:txBody>
      </p:sp>
      <p:pic>
        <p:nvPicPr>
          <p:cNvPr id="3" name="Picture 2" descr="A person with a face on his head&#10;&#10;Description automatically generated">
            <a:extLst>
              <a:ext uri="{FF2B5EF4-FFF2-40B4-BE49-F238E27FC236}">
                <a16:creationId xmlns:a16="http://schemas.microsoft.com/office/drawing/2014/main" id="{E7A66F3B-EDDE-1E3B-CBED-5A93530C7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896" y="1893868"/>
            <a:ext cx="7224617" cy="4661043"/>
          </a:xfrm>
          <a:prstGeom prst="rect">
            <a:avLst/>
          </a:prstGeom>
        </p:spPr>
      </p:pic>
      <p:pic>
        <p:nvPicPr>
          <p:cNvPr id="6" name="Picture 5" descr="A picture containing bird&#10;&#10;Description automatically generated">
            <a:extLst>
              <a:ext uri="{FF2B5EF4-FFF2-40B4-BE49-F238E27FC236}">
                <a16:creationId xmlns:a16="http://schemas.microsoft.com/office/drawing/2014/main" id="{528B6214-6444-4C27-95BA-43FFC05D05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54" y="2190053"/>
            <a:ext cx="4282507" cy="3166089"/>
          </a:xfrm>
          <a:prstGeom prst="rect">
            <a:avLst/>
          </a:prstGeom>
        </p:spPr>
      </p:pic>
      <p:pic>
        <p:nvPicPr>
          <p:cNvPr id="7" name="Picture 6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69025BAC-331B-4EBF-85F1-0E81FA065A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597" y="2575184"/>
            <a:ext cx="2414927" cy="123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6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A113C-37A0-CA57-5D0E-5D7B47B7E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7925FA-610D-DD3F-BA65-D904EE554B4F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Send notifications</a:t>
            </a:r>
          </a:p>
        </p:txBody>
      </p:sp>
      <p:pic>
        <p:nvPicPr>
          <p:cNvPr id="3" name="Picture 2" descr="A toy story character next to a person&#10;&#10;Description automatically generated">
            <a:extLst>
              <a:ext uri="{FF2B5EF4-FFF2-40B4-BE49-F238E27FC236}">
                <a16:creationId xmlns:a16="http://schemas.microsoft.com/office/drawing/2014/main" id="{16FAA753-7322-4602-C113-A58D80625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804" y="1710228"/>
            <a:ext cx="8828635" cy="4741943"/>
          </a:xfrm>
          <a:prstGeom prst="rect">
            <a:avLst/>
          </a:prstGeom>
        </p:spPr>
      </p:pic>
      <p:pic>
        <p:nvPicPr>
          <p:cNvPr id="9" name="Picture 8" descr="A black and white line art of an envelope with a paper&#10;&#10;Description automatically generated">
            <a:extLst>
              <a:ext uri="{FF2B5EF4-FFF2-40B4-BE49-F238E27FC236}">
                <a16:creationId xmlns:a16="http://schemas.microsoft.com/office/drawing/2014/main" id="{8890333D-C699-C721-1BE2-807D17D13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198" y="1957714"/>
            <a:ext cx="2247211" cy="1686706"/>
          </a:xfrm>
          <a:prstGeom prst="rect">
            <a:avLst/>
          </a:prstGeom>
        </p:spPr>
      </p:pic>
      <p:pic>
        <p:nvPicPr>
          <p:cNvPr id="11" name="Picture 10" descr="A colorful logo with black background&#10;&#10;Description automatically generated">
            <a:extLst>
              <a:ext uri="{FF2B5EF4-FFF2-40B4-BE49-F238E27FC236}">
                <a16:creationId xmlns:a16="http://schemas.microsoft.com/office/drawing/2014/main" id="{DF59C106-EE00-501E-CB33-BB50C82D7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0123" y="1294729"/>
            <a:ext cx="1686706" cy="1686706"/>
          </a:xfrm>
          <a:prstGeom prst="rect">
            <a:avLst/>
          </a:prstGeom>
        </p:spPr>
      </p:pic>
      <p:pic>
        <p:nvPicPr>
          <p:cNvPr id="13" name="Picture 12" descr="A logo of a company&#10;&#10;Description automatically generated">
            <a:extLst>
              <a:ext uri="{FF2B5EF4-FFF2-40B4-BE49-F238E27FC236}">
                <a16:creationId xmlns:a16="http://schemas.microsoft.com/office/drawing/2014/main" id="{0CDE6B8C-E541-9A53-7CDC-8EA431E1B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760024" y="3827124"/>
            <a:ext cx="2049098" cy="1905856"/>
          </a:xfrm>
          <a:prstGeom prst="rect">
            <a:avLst/>
          </a:prstGeom>
        </p:spPr>
      </p:pic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92D6CFC-AAFA-CF9B-F010-CFFD12ADD1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4959" y="3966237"/>
            <a:ext cx="1766743" cy="1766743"/>
          </a:xfrm>
          <a:prstGeom prst="rect">
            <a:avLst/>
          </a:prstGeom>
        </p:spPr>
      </p:pic>
      <p:pic>
        <p:nvPicPr>
          <p:cNvPr id="17" name="Picture 16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7906FC64-7CF2-C49C-9F67-FFCA76E083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3580" y="2918230"/>
            <a:ext cx="2096013" cy="209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35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595E5-6FF5-7F1F-940E-5C397277E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E70A53-241C-FEB5-409C-C09CC3060300}"/>
              </a:ext>
            </a:extLst>
          </p:cNvPr>
          <p:cNvSpPr txBox="1"/>
          <p:nvPr/>
        </p:nvSpPr>
        <p:spPr>
          <a:xfrm>
            <a:off x="1411586" y="879231"/>
            <a:ext cx="96947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Tag commit with the version number</a:t>
            </a:r>
          </a:p>
        </p:txBody>
      </p:sp>
      <p:pic>
        <p:nvPicPr>
          <p:cNvPr id="3" name="Picture 2" descr="A group of people in clothing pointing at each other&#10;&#10;Description automatically generated">
            <a:extLst>
              <a:ext uri="{FF2B5EF4-FFF2-40B4-BE49-F238E27FC236}">
                <a16:creationId xmlns:a16="http://schemas.microsoft.com/office/drawing/2014/main" id="{C9B8E5FC-31DF-8F33-437A-1E8203656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478" y="1710228"/>
            <a:ext cx="5423043" cy="498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42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393B5-247C-8C9E-DD6E-EDD0E8140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2B926C-574D-3189-369A-CE06876FBE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830997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PS&gt;</a:t>
            </a:r>
            <a:r>
              <a:rPr lang="en-US" sz="3200" dirty="0">
                <a:solidFill>
                  <a:srgbClr val="FFC000"/>
                </a:solidFill>
              </a:rPr>
              <a:t> See-</a:t>
            </a:r>
            <a:r>
              <a:rPr lang="en-US" sz="3200" dirty="0" err="1">
                <a:solidFill>
                  <a:srgbClr val="FFC000"/>
                </a:solidFill>
              </a:rPr>
              <a:t>CheckList</a:t>
            </a:r>
            <a:r>
              <a:rPr lang="en-US" sz="3200" dirty="0">
                <a:solidFill>
                  <a:srgbClr val="FFC000"/>
                </a:solidFill>
              </a:rPr>
              <a:t> | Write-</a:t>
            </a:r>
            <a:r>
              <a:rPr lang="en-US" sz="3200" dirty="0" err="1">
                <a:solidFill>
                  <a:srgbClr val="FFC000"/>
                </a:solidFill>
              </a:rPr>
              <a:t>AutomationScript</a:t>
            </a:r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7CFE25-0048-8902-068A-B32598B2B645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Let’s write a deployment script!</a:t>
            </a:r>
          </a:p>
        </p:txBody>
      </p:sp>
      <p:pic>
        <p:nvPicPr>
          <p:cNvPr id="3" name="Picture 2" descr="A cartoon of a person in a garment&#10;&#10;Description automatically generated">
            <a:extLst>
              <a:ext uri="{FF2B5EF4-FFF2-40B4-BE49-F238E27FC236}">
                <a16:creationId xmlns:a16="http://schemas.microsoft.com/office/drawing/2014/main" id="{045733C3-0518-1EFB-5766-C00129673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6773" y="1832831"/>
            <a:ext cx="2787650" cy="4305300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85AB63-0D70-C60C-C408-0FFBA8AEC783}"/>
              </a:ext>
            </a:extLst>
          </p:cNvPr>
          <p:cNvSpPr txBox="1">
            <a:spLocks/>
          </p:cNvSpPr>
          <p:nvPr/>
        </p:nvSpPr>
        <p:spPr>
          <a:xfrm>
            <a:off x="1362375" y="3697702"/>
            <a:ext cx="7545319" cy="5524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An improvement, but we can do better with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9E91B3D-A61B-53A6-532A-111103C8A549}"/>
              </a:ext>
            </a:extLst>
          </p:cNvPr>
          <p:cNvSpPr txBox="1">
            <a:spLocks/>
          </p:cNvSpPr>
          <p:nvPr/>
        </p:nvSpPr>
        <p:spPr>
          <a:xfrm>
            <a:off x="1411586" y="4250193"/>
            <a:ext cx="7370659" cy="10718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rgbClr val="FFFF00"/>
                </a:solidFill>
              </a:rPr>
              <a:t>Pipelines!</a:t>
            </a:r>
          </a:p>
          <a:p>
            <a:pPr marL="0" indent="0" algn="ctr">
              <a:buNone/>
            </a:pPr>
            <a:r>
              <a:rPr lang="en-US" sz="3200" dirty="0">
                <a:solidFill>
                  <a:srgbClr val="FFFF00"/>
                </a:solidFill>
              </a:rPr>
              <a:t>Actions / Workflows</a:t>
            </a:r>
          </a:p>
        </p:txBody>
      </p:sp>
    </p:spTree>
    <p:extLst>
      <p:ext uri="{BB962C8B-B14F-4D97-AF65-F5344CB8AC3E}">
        <p14:creationId xmlns:p14="http://schemas.microsoft.com/office/powerpoint/2010/main" val="213313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74834-6AED-AA36-A67B-C34D74727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770F780-EE21-B803-76FB-816B7E46D65B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Use source control</a:t>
            </a:r>
          </a:p>
        </p:txBody>
      </p:sp>
      <p:pic>
        <p:nvPicPr>
          <p:cNvPr id="7" name="Picture 6" descr="A cartoon of two people standing next to a easel&#10;&#10;Description automatically generated">
            <a:extLst>
              <a:ext uri="{FF2B5EF4-FFF2-40B4-BE49-F238E27FC236}">
                <a16:creationId xmlns:a16="http://schemas.microsoft.com/office/drawing/2014/main" id="{F1269379-571C-6ECE-BE60-05E4AF61D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446" y="1710228"/>
            <a:ext cx="5113107" cy="50278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47AC65-BA9F-6844-38F4-02F229C10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396" y="238125"/>
            <a:ext cx="4448175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2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48140-3CF0-EFD9-15BD-12AF759B0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4FA8BD31-6719-4677-DC15-E0AE5AFF9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48" y="934948"/>
            <a:ext cx="10774517" cy="592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914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B2F13-A049-B1D0-047F-3C95D5648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A18D79-FDCC-4EF6-E26F-796945232E94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Don’t forget code reviews</a:t>
            </a:r>
          </a:p>
        </p:txBody>
      </p:sp>
      <p:pic>
        <p:nvPicPr>
          <p:cNvPr id="3" name="Picture 2" descr="A picture containing text, cat, orange, domestic cat&#10;&#10;Description automatically generated">
            <a:extLst>
              <a:ext uri="{FF2B5EF4-FFF2-40B4-BE49-F238E27FC236}">
                <a16:creationId xmlns:a16="http://schemas.microsoft.com/office/drawing/2014/main" id="{2B5DF6D1-B647-4D5A-B894-8C19882ED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403" y="1710228"/>
            <a:ext cx="6135194" cy="501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381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1E46C-69D7-9627-17E7-EE4790D41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53C2DA-A543-F6C9-E825-F755D0883226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Oh right, push your code up</a:t>
            </a:r>
          </a:p>
        </p:txBody>
      </p:sp>
      <p:pic>
        <p:nvPicPr>
          <p:cNvPr id="3" name="Picture 2" descr="A sign with text and symbols&#10;&#10;Description automatically generated">
            <a:extLst>
              <a:ext uri="{FF2B5EF4-FFF2-40B4-BE49-F238E27FC236}">
                <a16:creationId xmlns:a16="http://schemas.microsoft.com/office/drawing/2014/main" id="{312824D0-DE1C-CE9C-3E1F-27F0716EB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999" y="1710228"/>
            <a:ext cx="7174001" cy="50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23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F068A-E932-B1A6-8DB9-94A6F90FB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EB1EC6-493A-C17F-E433-0F370DAE4265}"/>
              </a:ext>
            </a:extLst>
          </p:cNvPr>
          <p:cNvSpPr txBox="1"/>
          <p:nvPr/>
        </p:nvSpPr>
        <p:spPr>
          <a:xfrm>
            <a:off x="1411586" y="879231"/>
            <a:ext cx="4013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Publish from the main branch</a:t>
            </a:r>
          </a:p>
        </p:txBody>
      </p:sp>
      <p:pic>
        <p:nvPicPr>
          <p:cNvPr id="3" name="Picture 2" descr="A person and person in a car&#10;&#10;Description automatically generated">
            <a:extLst>
              <a:ext uri="{FF2B5EF4-FFF2-40B4-BE49-F238E27FC236}">
                <a16:creationId xmlns:a16="http://schemas.microsoft.com/office/drawing/2014/main" id="{EE6C45A0-E844-80A3-4DD8-BE8558CA3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402" y="20880"/>
            <a:ext cx="5549611" cy="683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577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B9572-4383-F8F1-BDD3-B5497B054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6EBC26-6018-B8AF-990B-2E242BF530F6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Get approval</a:t>
            </a:r>
          </a:p>
        </p:txBody>
      </p:sp>
      <p:pic>
        <p:nvPicPr>
          <p:cNvPr id="3" name="Picture 2" descr="A seal in the water&#10;&#10;Description automatically generated">
            <a:extLst>
              <a:ext uri="{FF2B5EF4-FFF2-40B4-BE49-F238E27FC236}">
                <a16:creationId xmlns:a16="http://schemas.microsoft.com/office/drawing/2014/main" id="{3FD416C2-D9F6-EAF8-D373-80C934D17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421" y="1823753"/>
            <a:ext cx="5573158" cy="464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82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5D12D-642D-BF08-653B-76263F7FD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7B387C-61AD-5132-39DB-B220D4AFE1FF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Deployment schedules</a:t>
            </a:r>
          </a:p>
        </p:txBody>
      </p:sp>
      <p:pic>
        <p:nvPicPr>
          <p:cNvPr id="2" name="Picture 1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C1C9D930-DB32-4BCD-B28E-6F1931C340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889" y="1638308"/>
            <a:ext cx="5200222" cy="502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65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3C31B-A6FD-1CC3-2535-5EA3923A3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6074E5-7B8E-14AC-D634-0962CFCCE459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Baking new versions</a:t>
            </a:r>
          </a:p>
        </p:txBody>
      </p:sp>
      <p:pic>
        <p:nvPicPr>
          <p:cNvPr id="3" name="Picture 2" descr="A collage of a person&#10;&#10;Description automatically generated">
            <a:extLst>
              <a:ext uri="{FF2B5EF4-FFF2-40B4-BE49-F238E27FC236}">
                <a16:creationId xmlns:a16="http://schemas.microsoft.com/office/drawing/2014/main" id="{31F7F09A-6405-8E37-7FBD-F0C8FDDAD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189" y="1710228"/>
            <a:ext cx="5051622" cy="498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63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4D756-C6F5-F6A7-CEA9-D7EA109DF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4CE5C8-309D-E57A-7F1D-BCD8B471C125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Compliance</a:t>
            </a:r>
          </a:p>
        </p:txBody>
      </p:sp>
      <p:pic>
        <p:nvPicPr>
          <p:cNvPr id="3" name="Picture 2" descr="A person sitting at a desk&#10;&#10;Description automatically generated">
            <a:extLst>
              <a:ext uri="{FF2B5EF4-FFF2-40B4-BE49-F238E27FC236}">
                <a16:creationId xmlns:a16="http://schemas.microsoft.com/office/drawing/2014/main" id="{314D5E65-CFBB-C4C7-66BD-362322435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368" y="1710228"/>
            <a:ext cx="4655263" cy="4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4E055-3047-3C1F-2F12-34989E31A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68FC1-9A80-CD8D-6243-78D0731B25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r>
              <a:rPr lang="en-US" sz="3200" dirty="0"/>
              <a:t>Helps enforce good practices:</a:t>
            </a:r>
          </a:p>
          <a:p>
            <a:pPr lvl="1"/>
            <a:r>
              <a:rPr lang="en-US" sz="2800" dirty="0"/>
              <a:t>Source control</a:t>
            </a:r>
          </a:p>
          <a:p>
            <a:pPr lvl="1"/>
            <a:r>
              <a:rPr lang="en-US" sz="2800" dirty="0"/>
              <a:t>Enables branch policies for code reviews</a:t>
            </a:r>
          </a:p>
          <a:p>
            <a:pPr lvl="1"/>
            <a:r>
              <a:rPr lang="en-US" sz="2800" dirty="0"/>
              <a:t>Code must be pushed to remote repo</a:t>
            </a:r>
          </a:p>
          <a:p>
            <a:pPr lvl="1"/>
            <a:r>
              <a:rPr lang="en-US" sz="2800" dirty="0"/>
              <a:t>Only publish from the main branch by default</a:t>
            </a:r>
          </a:p>
          <a:p>
            <a:pPr lvl="1"/>
            <a:r>
              <a:rPr lang="en-US" sz="2800" dirty="0"/>
              <a:t>Enables approvals and deployment schedules</a:t>
            </a:r>
          </a:p>
          <a:p>
            <a:pPr lvl="1"/>
            <a:r>
              <a:rPr lang="en-US" sz="2800" dirty="0"/>
              <a:t>Long-running deployment processes</a:t>
            </a:r>
          </a:p>
          <a:p>
            <a:r>
              <a:rPr lang="en-US" sz="3200" dirty="0"/>
              <a:t>Pit of Success</a:t>
            </a:r>
          </a:p>
          <a:p>
            <a:pPr lvl="1"/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B496B-2C54-254B-EF07-E2BADF601027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Why use a pipeline?</a:t>
            </a:r>
          </a:p>
        </p:txBody>
      </p:sp>
    </p:spTree>
    <p:extLst>
      <p:ext uri="{BB962C8B-B14F-4D97-AF65-F5344CB8AC3E}">
        <p14:creationId xmlns:p14="http://schemas.microsoft.com/office/powerpoint/2010/main" val="1900730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C53EED-D8A2-EFE1-6513-7970D2E231E3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Why use a pipeline?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F26D3C-F264-4849-B07E-CC267A3A7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58" y="1748762"/>
            <a:ext cx="3623651" cy="2243213"/>
          </a:xfrm>
          <a:prstGeom prst="rect">
            <a:avLst/>
          </a:prstGeom>
        </p:spPr>
      </p:pic>
      <p:pic>
        <p:nvPicPr>
          <p:cNvPr id="3" name="Picture 2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F9CFC1EC-58FF-457C-8E4E-0A1F709A8F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637" y="4131229"/>
            <a:ext cx="3163006" cy="2107352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6DAA085A-2980-4B3C-AB8A-EB86415CEB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031" y="1748762"/>
            <a:ext cx="3646112" cy="2243213"/>
          </a:xfrm>
          <a:prstGeom prst="rect">
            <a:avLst/>
          </a:prstGeo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F366CD3E-9223-4564-9C3C-B22EBDE42B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359" y="4131228"/>
            <a:ext cx="4023127" cy="2107352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24624E5-7505-4AD1-9025-8A8AD4E981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507" y="1732460"/>
            <a:ext cx="2151110" cy="232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9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6D36B-F70D-8B88-7A31-1B7157657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A8ED37-721F-3771-CE37-A4C6A996D85A}"/>
              </a:ext>
            </a:extLst>
          </p:cNvPr>
          <p:cNvSpPr txBox="1"/>
          <p:nvPr/>
        </p:nvSpPr>
        <p:spPr>
          <a:xfrm>
            <a:off x="1411586" y="879231"/>
            <a:ext cx="7177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Testing pipelines can be…..</a:t>
            </a:r>
          </a:p>
        </p:txBody>
      </p:sp>
      <p:pic>
        <p:nvPicPr>
          <p:cNvPr id="6" name="Picture 5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47B57DEF-7B23-4A8E-8D9E-FB6291979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65" y="1624779"/>
            <a:ext cx="4762500" cy="4762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8CBFB47-1D4F-44A1-B779-04A7BD0DE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10228"/>
            <a:ext cx="3612600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DFAE55-A173-4273-9072-523EF7EEF8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139" y="2787775"/>
            <a:ext cx="2949856" cy="31728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AE3DC2-1643-73AE-C6CE-4A8A53E894CD}"/>
              </a:ext>
            </a:extLst>
          </p:cNvPr>
          <p:cNvSpPr txBox="1"/>
          <p:nvPr/>
        </p:nvSpPr>
        <p:spPr>
          <a:xfrm>
            <a:off x="8277781" y="879230"/>
            <a:ext cx="2861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frustrating</a:t>
            </a:r>
          </a:p>
        </p:txBody>
      </p:sp>
    </p:spTree>
    <p:extLst>
      <p:ext uri="{BB962C8B-B14F-4D97-AF65-F5344CB8AC3E}">
        <p14:creationId xmlns:p14="http://schemas.microsoft.com/office/powerpoint/2010/main" val="196850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99C14-7814-FF2B-2BDC-01C3A6C29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AA286-9FE6-8AE3-CE62-106FD9CE0A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433" y="2283221"/>
            <a:ext cx="5825448" cy="294868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iQmetrix’s purpose is to Create Great Experiences.</a:t>
            </a:r>
            <a:r>
              <a:rPr lang="en-US" dirty="0"/>
              <a:t> We aim to enrich the lives of our employees, our partners, our clients, and their customers by enabling a wireless retail experience that’s as human as our fundamental need for connection.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5CB1D3-A72A-ACDF-6684-533C684EF2C3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 iQmetrix</a:t>
            </a:r>
          </a:p>
        </p:txBody>
      </p:sp>
      <p:pic>
        <p:nvPicPr>
          <p:cNvPr id="3" name="Picture 2" descr="A blue logo with white text&#10;&#10;Description automatically generated">
            <a:extLst>
              <a:ext uri="{FF2B5EF4-FFF2-40B4-BE49-F238E27FC236}">
                <a16:creationId xmlns:a16="http://schemas.microsoft.com/office/drawing/2014/main" id="{C151A8A8-AB81-2E22-C5EF-07EFB4061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881" y="1789167"/>
            <a:ext cx="5437643" cy="369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643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78AB4-1519-F9EA-C911-669A706A3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A063E5-A745-3163-89C9-022AF21A40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5387746" cy="398657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Let’s publish a new module!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github.com/deadlydog/</a:t>
            </a:r>
            <a:r>
              <a:rPr lang="en-US" dirty="0" err="1">
                <a:hlinkClick r:id="rId3"/>
              </a:rPr>
              <a:t>PowerShell.ScriptModuleRepositoryTemplate</a:t>
            </a:r>
            <a:r>
              <a:rPr lang="en-US" sz="32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6C84C7-CCF6-1EA9-091E-D431B728D160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Demo</a:t>
            </a:r>
          </a:p>
        </p:txBody>
      </p:sp>
      <p:pic>
        <p:nvPicPr>
          <p:cNvPr id="2" name="Picture 1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A11106B9-ED4C-BE60-2EF5-A1CA9C5DD2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127" y="246588"/>
            <a:ext cx="4209540" cy="63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83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616AB-61AB-76A0-31F8-B7B73BFAA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BCE706-49B1-80CA-5B02-9D68DB67228B}"/>
              </a:ext>
            </a:extLst>
          </p:cNvPr>
          <p:cNvSpPr txBox="1"/>
          <p:nvPr/>
        </p:nvSpPr>
        <p:spPr>
          <a:xfrm>
            <a:off x="823217" y="879231"/>
            <a:ext cx="497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Other templates?</a:t>
            </a:r>
          </a:p>
        </p:txBody>
      </p:sp>
      <p:pic>
        <p:nvPicPr>
          <p:cNvPr id="4" name="Picture 3" descr="A collage of cartoon characters&#10;&#10;Description automatically generated">
            <a:extLst>
              <a:ext uri="{FF2B5EF4-FFF2-40B4-BE49-F238E27FC236}">
                <a16:creationId xmlns:a16="http://schemas.microsoft.com/office/drawing/2014/main" id="{7CCFF220-1887-B079-1380-E28922782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985" y="228599"/>
            <a:ext cx="4812801" cy="6468405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9506FA5-AEE9-21D9-41A9-3F22F4A6A2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8123" y="1992193"/>
            <a:ext cx="9903723" cy="3986576"/>
          </a:xfrm>
        </p:spPr>
        <p:txBody>
          <a:bodyPr/>
          <a:lstStyle/>
          <a:p>
            <a:pPr lvl="1"/>
            <a:r>
              <a:rPr lang="en-US" sz="2800" dirty="0" err="1"/>
              <a:t>PSModuleTemplate</a:t>
            </a:r>
            <a:endParaRPr lang="en-US" sz="2800" dirty="0"/>
          </a:p>
          <a:p>
            <a:pPr lvl="1"/>
            <a:r>
              <a:rPr lang="en-US" sz="2800" dirty="0" err="1"/>
              <a:t>ModuleTemplate</a:t>
            </a:r>
            <a:endParaRPr lang="en-US" sz="2800" dirty="0"/>
          </a:p>
          <a:p>
            <a:pPr lvl="2"/>
            <a:r>
              <a:rPr lang="en-US" sz="2400" dirty="0"/>
              <a:t>No docs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 err="1"/>
              <a:t>Module.Template</a:t>
            </a:r>
            <a:endParaRPr lang="en-US" sz="2800" dirty="0"/>
          </a:p>
          <a:p>
            <a:pPr lvl="2"/>
            <a:r>
              <a:rPr lang="en-US" sz="2400" dirty="0" err="1"/>
              <a:t>AppVeyor</a:t>
            </a:r>
            <a:r>
              <a:rPr lang="en-US" sz="2400" dirty="0"/>
              <a:t> for CI/CD</a:t>
            </a:r>
          </a:p>
          <a:p>
            <a:pPr marL="457200" lvl="1" indent="0">
              <a:buNone/>
            </a:pPr>
            <a:endParaRPr lang="en-US" sz="2800" dirty="0"/>
          </a:p>
          <a:p>
            <a:pPr lvl="1"/>
            <a:r>
              <a:rPr lang="en-US" sz="2800" dirty="0"/>
              <a:t>Stucco</a:t>
            </a:r>
          </a:p>
          <a:p>
            <a:pPr lvl="1"/>
            <a:r>
              <a:rPr lang="en-US" sz="2800" dirty="0" err="1"/>
              <a:t>PSModuleDevelopment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018947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48FD9-326F-95CF-5035-A98492B9D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B1A571-8720-7881-F533-27FE035E15B9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Pipelines aren’t all sunshine</a:t>
            </a:r>
          </a:p>
        </p:txBody>
      </p:sp>
      <p:pic>
        <p:nvPicPr>
          <p:cNvPr id="10" name="Picture 9" descr="A cloud with binary code in the sky&#10;&#10;Description automatically generated">
            <a:extLst>
              <a:ext uri="{FF2B5EF4-FFF2-40B4-BE49-F238E27FC236}">
                <a16:creationId xmlns:a16="http://schemas.microsoft.com/office/drawing/2014/main" id="{6237A3EB-8175-1119-E87C-F80F197EA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820" y="1638309"/>
            <a:ext cx="5932360" cy="507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65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47579-2BCE-FED2-6553-0AA3F6D3D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B41E64-4675-D837-7E94-3BBBD889BE26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Scripts vs. Marketplace</a:t>
            </a:r>
          </a:p>
        </p:txBody>
      </p:sp>
      <p:pic>
        <p:nvPicPr>
          <p:cNvPr id="3" name="Picture 2" descr="A collage of a person and a child&#10;&#10;Description automatically generated">
            <a:extLst>
              <a:ext uri="{FF2B5EF4-FFF2-40B4-BE49-F238E27FC236}">
                <a16:creationId xmlns:a16="http://schemas.microsoft.com/office/drawing/2014/main" id="{68646A87-2869-E7B0-C57E-7E8584F6F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973" y="1710228"/>
            <a:ext cx="7572053" cy="545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823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69EAED-464E-BBBF-03FD-FD2E1A0F08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402" y="1710227"/>
            <a:ext cx="6863138" cy="4474815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Pipelines over manual script running:</a:t>
            </a:r>
          </a:p>
          <a:p>
            <a:r>
              <a:rPr lang="en-US" sz="3200" dirty="0"/>
              <a:t>Consistency and repeatability</a:t>
            </a:r>
          </a:p>
          <a:p>
            <a:r>
              <a:rPr lang="en-US" sz="3200" dirty="0"/>
              <a:t>Logging (persisted) and Visibility</a:t>
            </a:r>
          </a:p>
          <a:p>
            <a:r>
              <a:rPr lang="en-US" sz="3200" dirty="0"/>
              <a:t>Security (permissions and API keys)</a:t>
            </a:r>
          </a:p>
          <a:p>
            <a:r>
              <a:rPr lang="en-US" sz="3200" dirty="0"/>
              <a:t>Auditing</a:t>
            </a:r>
          </a:p>
          <a:p>
            <a:r>
              <a:rPr lang="en-US" sz="3200" dirty="0"/>
              <a:t>Notifications</a:t>
            </a:r>
          </a:p>
          <a:p>
            <a:r>
              <a:rPr lang="en-US" sz="3200" dirty="0"/>
              <a:t>Approvals and schedules</a:t>
            </a:r>
          </a:p>
          <a:p>
            <a:r>
              <a:rPr lang="en-US" sz="3200" dirty="0"/>
              <a:t>Compliance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53EED-D8A2-EFE1-6513-7970D2E231E3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Recap</a:t>
            </a:r>
          </a:p>
        </p:txBody>
      </p:sp>
      <p:pic>
        <p:nvPicPr>
          <p:cNvPr id="3" name="Picture 2" descr="A collage of images of human brain&#10;&#10;Description automatically generated">
            <a:extLst>
              <a:ext uri="{FF2B5EF4-FFF2-40B4-BE49-F238E27FC236}">
                <a16:creationId xmlns:a16="http://schemas.microsoft.com/office/drawing/2014/main" id="{88C28673-2263-7B01-08E8-5A7B16775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0" y="90487"/>
            <a:ext cx="4762500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449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95610F-322B-4DD1-8AA0-F9773EDD4C17}"/>
              </a:ext>
            </a:extLst>
          </p:cNvPr>
          <p:cNvSpPr txBox="1"/>
          <p:nvPr/>
        </p:nvSpPr>
        <p:spPr>
          <a:xfrm>
            <a:off x="1411586" y="411451"/>
            <a:ext cx="936882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r>
              <a:rPr lang="en-US" sz="125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C9207-59EB-04DC-C4D8-A685A328FC4D}"/>
              </a:ext>
            </a:extLst>
          </p:cNvPr>
          <p:cNvSpPr txBox="1"/>
          <p:nvPr/>
        </p:nvSpPr>
        <p:spPr>
          <a:xfrm>
            <a:off x="3363958" y="2333592"/>
            <a:ext cx="5377269" cy="45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Please review this session</a:t>
            </a:r>
          </a:p>
        </p:txBody>
      </p:sp>
      <p:pic>
        <p:nvPicPr>
          <p:cNvPr id="6" name="Picture 5" descr="A qr code on a screen&#10;&#10;Description automatically generated">
            <a:extLst>
              <a:ext uri="{FF2B5EF4-FFF2-40B4-BE49-F238E27FC236}">
                <a16:creationId xmlns:a16="http://schemas.microsoft.com/office/drawing/2014/main" id="{8F760940-8BAB-7607-94F5-F52643990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915" y="3416968"/>
            <a:ext cx="2198170" cy="29308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073C81-28FB-79A8-18B9-AFBC57BD38DC}"/>
              </a:ext>
            </a:extLst>
          </p:cNvPr>
          <p:cNvSpPr txBox="1"/>
          <p:nvPr/>
        </p:nvSpPr>
        <p:spPr>
          <a:xfrm>
            <a:off x="8654453" y="3338315"/>
            <a:ext cx="308546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twitter.com/</a:t>
            </a:r>
            <a:r>
              <a:rPr lang="en-US" sz="2400" dirty="0" err="1">
                <a:solidFill>
                  <a:schemeClr val="bg1"/>
                </a:solidFill>
              </a:rPr>
              <a:t>deadlydog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github.com/</a:t>
            </a:r>
            <a:r>
              <a:rPr lang="en-US" sz="2400" dirty="0" err="1">
                <a:solidFill>
                  <a:schemeClr val="bg1"/>
                </a:solidFill>
              </a:rPr>
              <a:t>deadlydog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blog.danskingdom.com</a:t>
            </a:r>
          </a:p>
        </p:txBody>
      </p:sp>
      <p:pic>
        <p:nvPicPr>
          <p:cNvPr id="5" name="Picture 4" descr="A blue bird with black background&#10;&#10;Description automatically generated">
            <a:extLst>
              <a:ext uri="{FF2B5EF4-FFF2-40B4-BE49-F238E27FC236}">
                <a16:creationId xmlns:a16="http://schemas.microsoft.com/office/drawing/2014/main" id="{C2575A0D-5936-48E1-E3B5-E5CF9C77E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2411" y="3427775"/>
            <a:ext cx="422043" cy="347156"/>
          </a:xfrm>
          <a:prstGeom prst="rect">
            <a:avLst/>
          </a:prstGeom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9450F6B-D345-6875-57C0-CF5D8C8E9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411" y="3880035"/>
            <a:ext cx="432042" cy="432042"/>
          </a:xfrm>
          <a:prstGeom prst="rect">
            <a:avLst/>
          </a:prstGeom>
        </p:spPr>
      </p:pic>
      <p:pic>
        <p:nvPicPr>
          <p:cNvPr id="11" name="Picture 10" descr="A blue and black logo&#10;&#10;Description automatically generated">
            <a:extLst>
              <a:ext uri="{FF2B5EF4-FFF2-40B4-BE49-F238E27FC236}">
                <a16:creationId xmlns:a16="http://schemas.microsoft.com/office/drawing/2014/main" id="{5B35F094-B54F-D99C-D781-7E063469F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6766" y="4312077"/>
            <a:ext cx="654461" cy="6544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D1B943-7516-9829-D458-EADC40221EF1}"/>
              </a:ext>
            </a:extLst>
          </p:cNvPr>
          <p:cNvSpPr txBox="1"/>
          <p:nvPr/>
        </p:nvSpPr>
        <p:spPr>
          <a:xfrm>
            <a:off x="244983" y="3676868"/>
            <a:ext cx="46841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Demo module/template:</a:t>
            </a:r>
          </a:p>
          <a:p>
            <a:r>
              <a:rPr lang="en-US" sz="2400" dirty="0" err="1">
                <a:solidFill>
                  <a:srgbClr val="FFC000"/>
                </a:solidFill>
              </a:rPr>
              <a:t>ScriptModuleRepositoryTemplate</a:t>
            </a:r>
            <a:endParaRPr lang="en-US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38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69EAED-464E-BBBF-03FD-FD2E1A0F08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53EED-D8A2-EFE1-6513-7970D2E231E3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7642688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07E93-B1F2-F8AC-E110-8F7774B75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F291E4-669C-154D-E4D4-655E3E065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4000735" cy="3986576"/>
          </a:xfrm>
        </p:spPr>
        <p:txBody>
          <a:bodyPr/>
          <a:lstStyle/>
          <a:p>
            <a:r>
              <a:rPr lang="en-US" sz="3200" dirty="0"/>
              <a:t>Web editor is king</a:t>
            </a:r>
          </a:p>
          <a:p>
            <a:r>
              <a:rPr lang="en-US" sz="3200" dirty="0"/>
              <a:t>VS Code extensions</a:t>
            </a:r>
          </a:p>
          <a:p>
            <a:pPr lvl="1"/>
            <a:r>
              <a:rPr lang="en-US" sz="2800" dirty="0"/>
              <a:t>GitHub Actions</a:t>
            </a:r>
          </a:p>
          <a:p>
            <a:pPr lvl="1"/>
            <a:r>
              <a:rPr lang="en-US" sz="2800" dirty="0"/>
              <a:t>Azure Pipelines</a:t>
            </a:r>
          </a:p>
          <a:p>
            <a:r>
              <a:rPr lang="en-US" sz="3200" dirty="0"/>
              <a:t>Syntax highlighting, autocomplete, etc.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CF4FF-B5D4-4B65-78A1-315460E6BCA9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Pipeline YAML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8A05A96-02A3-4DEE-A8C7-E5CE9C1E8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974" y="281896"/>
            <a:ext cx="4612511" cy="627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2444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68234-8B9D-69D5-2B95-A7E4C5BDF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5A0BAF-CC1F-51BF-8B62-A055BB181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1" y="132848"/>
            <a:ext cx="11658357" cy="65923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A3381C-C8C1-4855-48BC-35A740586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49" y="277937"/>
            <a:ext cx="11762950" cy="463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3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6EE5C-9D6F-6154-6B94-CD1BF5C8D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401999-1DE5-4CFE-B367-8941870183CF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Why use pipelines?</a:t>
            </a:r>
          </a:p>
        </p:txBody>
      </p:sp>
      <p:pic>
        <p:nvPicPr>
          <p:cNvPr id="3" name="Picture 2" descr="A colorful pattern of fish&#10;&#10;Description automatically generated with medium confidence">
            <a:extLst>
              <a:ext uri="{FF2B5EF4-FFF2-40B4-BE49-F238E27FC236}">
                <a16:creationId xmlns:a16="http://schemas.microsoft.com/office/drawing/2014/main" id="{399201CF-1A9B-6333-8A66-93082D165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091" y="1710228"/>
            <a:ext cx="6257818" cy="439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5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C53EED-D8A2-EFE1-6513-7970D2E231E3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About Dan</a:t>
            </a:r>
            <a:endParaRPr lang="en-US" sz="48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EF7329-3337-805F-5F20-F359F447B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4" y="1710227"/>
            <a:ext cx="11749814" cy="5064085"/>
          </a:xfrm>
          <a:prstGeom prst="rect">
            <a:avLst/>
          </a:prstGeom>
        </p:spPr>
      </p:pic>
      <p:pic>
        <p:nvPicPr>
          <p:cNvPr id="7" name="Picture 6" descr="A person holding a bunch of bread&#10;&#10;Description automatically generated">
            <a:extLst>
              <a:ext uri="{FF2B5EF4-FFF2-40B4-BE49-F238E27FC236}">
                <a16:creationId xmlns:a16="http://schemas.microsoft.com/office/drawing/2014/main" id="{C7EBCD32-A347-BB7A-1E36-DBAC45D40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291" y="454217"/>
            <a:ext cx="4261769" cy="31963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822010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4FD22-E98F-70CA-18D3-BF39E8651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A person taking a selfie&#10;&#10;Description automatically generated">
            <a:extLst>
              <a:ext uri="{FF2B5EF4-FFF2-40B4-BE49-F238E27FC236}">
                <a16:creationId xmlns:a16="http://schemas.microsoft.com/office/drawing/2014/main" id="{DD2F490F-415A-4E9D-A24D-1259C475564D}"/>
              </a:ext>
            </a:extLst>
          </p:cNvPr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88" y="1174730"/>
            <a:ext cx="2270209" cy="4035928"/>
          </a:xfrm>
          <a:prstGeom prst="rect">
            <a:avLst/>
          </a:prstGeom>
        </p:spPr>
      </p:pic>
      <p:pic>
        <p:nvPicPr>
          <p:cNvPr id="3" name="Picture 2" descr="A picture containing text, outdoor, sign&#10;&#10;Description automatically generated">
            <a:extLst>
              <a:ext uri="{FF2B5EF4-FFF2-40B4-BE49-F238E27FC236}">
                <a16:creationId xmlns:a16="http://schemas.microsoft.com/office/drawing/2014/main" id="{965B3FF7-D454-4AD7-ADC8-774EC2D4D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148" y="1308294"/>
            <a:ext cx="4481348" cy="339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842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533A2-6F34-8932-F248-31AA1280D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 descr="Diagram, calendar, map&#10;&#10;Description automatically generated">
            <a:extLst>
              <a:ext uri="{FF2B5EF4-FFF2-40B4-BE49-F238E27FC236}">
                <a16:creationId xmlns:a16="http://schemas.microsoft.com/office/drawing/2014/main" id="{B4015913-31DB-42FF-8246-6A9498AE5588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548" y="857250"/>
            <a:ext cx="4020207" cy="502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86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61DF6-1B2A-0591-F9CA-BB9C2A876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6EB782-B082-899C-610F-54151924D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r>
              <a:rPr lang="en-US" sz="3200" dirty="0"/>
              <a:t>Why use modules?</a:t>
            </a:r>
          </a:p>
          <a:p>
            <a:r>
              <a:rPr lang="en-US" sz="3200" dirty="0"/>
              <a:t>Why automate publishing?</a:t>
            </a:r>
          </a:p>
          <a:p>
            <a:r>
              <a:rPr lang="en-US" sz="3200" dirty="0"/>
              <a:t>Ways to automate publishing</a:t>
            </a:r>
          </a:p>
          <a:p>
            <a:r>
              <a:rPr lang="en-US" sz="3200" dirty="0"/>
              <a:t>Demo</a:t>
            </a:r>
          </a:p>
          <a:p>
            <a:r>
              <a:rPr lang="en-US" sz="3200" dirty="0"/>
              <a:t>Wrap up</a:t>
            </a:r>
          </a:p>
          <a:p>
            <a:r>
              <a:rPr lang="en-US" sz="3200" dirty="0"/>
              <a:t>Questions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5DD03D-3200-A84E-680B-7A414D0FBEDD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709090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9A058-DC31-3135-743D-2AE18E75C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CBD666-0C69-287F-8ED7-F79FAA8F43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6" y="1992194"/>
            <a:ext cx="3137706" cy="1562089"/>
          </a:xfrm>
        </p:spPr>
        <p:txBody>
          <a:bodyPr/>
          <a:lstStyle/>
          <a:p>
            <a:r>
              <a:rPr lang="en-US" sz="3200" dirty="0"/>
              <a:t>Easy to install</a:t>
            </a:r>
          </a:p>
          <a:p>
            <a:r>
              <a:rPr lang="en-US" sz="3200" dirty="0"/>
              <a:t>Easy to update</a:t>
            </a:r>
          </a:p>
          <a:p>
            <a:r>
              <a:rPr lang="en-US" sz="3200" dirty="0"/>
              <a:t>Easy to use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6D1F64-1859-D24E-9D18-5F74B5907274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Why use modules?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1EAF16D3-A363-BE46-AE3A-3C8713C15B3F}"/>
              </a:ext>
            </a:extLst>
          </p:cNvPr>
          <p:cNvSpPr txBox="1">
            <a:spLocks/>
          </p:cNvSpPr>
          <p:nvPr/>
        </p:nvSpPr>
        <p:spPr>
          <a:xfrm>
            <a:off x="4500082" y="1992193"/>
            <a:ext cx="6205591" cy="494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FFC000"/>
                </a:solidFill>
              </a:rPr>
              <a:t>Install-Module (Install-</a:t>
            </a:r>
            <a:r>
              <a:rPr lang="en-US" sz="3200" dirty="0" err="1">
                <a:solidFill>
                  <a:srgbClr val="FFC000"/>
                </a:solidFill>
              </a:rPr>
              <a:t>PSResource</a:t>
            </a:r>
            <a:r>
              <a:rPr lang="en-US" sz="3200" dirty="0">
                <a:solidFill>
                  <a:srgbClr val="FFC000"/>
                </a:solidFill>
              </a:rPr>
              <a:t>)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FBBC95B-901B-75F3-EA59-3F05732E254D}"/>
              </a:ext>
            </a:extLst>
          </p:cNvPr>
          <p:cNvSpPr txBox="1">
            <a:spLocks/>
          </p:cNvSpPr>
          <p:nvPr/>
        </p:nvSpPr>
        <p:spPr>
          <a:xfrm>
            <a:off x="4500081" y="2531089"/>
            <a:ext cx="6462445" cy="494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FFC000"/>
                </a:solidFill>
              </a:rPr>
              <a:t>Update-Module (Update-</a:t>
            </a:r>
            <a:r>
              <a:rPr lang="en-US" sz="3200" dirty="0" err="1">
                <a:solidFill>
                  <a:srgbClr val="FFC000"/>
                </a:solidFill>
              </a:rPr>
              <a:t>PSResource</a:t>
            </a:r>
            <a:r>
              <a:rPr lang="en-US" sz="3200" dirty="0">
                <a:solidFill>
                  <a:srgbClr val="FFC000"/>
                </a:solidFill>
              </a:rPr>
              <a:t>)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7649615-7441-09D3-CC11-A37C29025758}"/>
              </a:ext>
            </a:extLst>
          </p:cNvPr>
          <p:cNvSpPr txBox="1">
            <a:spLocks/>
          </p:cNvSpPr>
          <p:nvPr/>
        </p:nvSpPr>
        <p:spPr>
          <a:xfrm>
            <a:off x="4500081" y="3106408"/>
            <a:ext cx="6462445" cy="494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strike="sngStrike" dirty="0">
                <a:solidFill>
                  <a:srgbClr val="FFC000"/>
                </a:solidFill>
              </a:rPr>
              <a:t>&amp; C:\Some\Path\Script.ps1</a:t>
            </a:r>
          </a:p>
        </p:txBody>
      </p:sp>
    </p:spTree>
    <p:extLst>
      <p:ext uri="{BB962C8B-B14F-4D97-AF65-F5344CB8AC3E}">
        <p14:creationId xmlns:p14="http://schemas.microsoft.com/office/powerpoint/2010/main" val="349996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20EA5-FFB1-E956-E98D-6C34344D5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271C9D-52D7-FBBF-3522-AB344FAB35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10175504" cy="4326414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1. Run commands in the terminal </a:t>
            </a:r>
          </a:p>
          <a:p>
            <a:pPr marL="0" indent="0">
              <a:buNone/>
            </a:pPr>
            <a:r>
              <a:rPr lang="en-US" sz="3200" dirty="0"/>
              <a:t>2. Put commands into a script </a:t>
            </a:r>
          </a:p>
          <a:p>
            <a:pPr marL="0" indent="0">
              <a:buNone/>
            </a:pPr>
            <a:r>
              <a:rPr lang="en-US" sz="3200" dirty="0"/>
              <a:t>3. Put Params on the script</a:t>
            </a:r>
          </a:p>
          <a:p>
            <a:pPr marL="0" indent="0">
              <a:buNone/>
            </a:pPr>
            <a:r>
              <a:rPr lang="en-US" sz="3200" dirty="0"/>
              <a:t>4. Turn the script into a module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Not every script needs to be a module</a:t>
            </a:r>
          </a:p>
          <a:p>
            <a:pPr lvl="1"/>
            <a:r>
              <a:rPr lang="en-US" sz="2800" dirty="0"/>
              <a:t>Good candidates: Used/updated frequently, shared with others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B122A9-923B-B454-32AE-4E07030D6FDE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Evolution to modules</a:t>
            </a:r>
          </a:p>
        </p:txBody>
      </p:sp>
    </p:spTree>
    <p:extLst>
      <p:ext uri="{BB962C8B-B14F-4D97-AF65-F5344CB8AC3E}">
        <p14:creationId xmlns:p14="http://schemas.microsoft.com/office/powerpoint/2010/main" val="3067221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7F4E3-7149-6E04-148D-B995E3018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875F8-592E-DA54-AA8B-E4008B14E2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r>
              <a:rPr lang="en-US" sz="3200" dirty="0"/>
              <a:t>Publish-Module (Publish-</a:t>
            </a:r>
            <a:r>
              <a:rPr lang="en-US" sz="3200" dirty="0" err="1"/>
              <a:t>PSResource</a:t>
            </a:r>
            <a:r>
              <a:rPr lang="en-US" sz="3200" dirty="0"/>
              <a:t>)</a:t>
            </a:r>
          </a:p>
          <a:p>
            <a:pPr lvl="1"/>
            <a:r>
              <a:rPr lang="en-US" sz="2800" dirty="0"/>
              <a:t>-Path C:\PathTo\MyModule –</a:t>
            </a:r>
            <a:r>
              <a:rPr lang="en-US" sz="2800" dirty="0" err="1"/>
              <a:t>NuGetApiKey</a:t>
            </a:r>
            <a:r>
              <a:rPr lang="en-US" sz="2800" dirty="0"/>
              <a:t> *****</a:t>
            </a:r>
          </a:p>
          <a:p>
            <a:pPr lvl="1"/>
            <a:r>
              <a:rPr lang="en-US" sz="2800" dirty="0"/>
              <a:t>-Repository </a:t>
            </a:r>
            <a:r>
              <a:rPr lang="en-US" sz="2800" dirty="0" err="1"/>
              <a:t>MyInternalPowerShellFeed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E08A8F-9005-1B80-3CD9-C7B7C84024E7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Publishing a module is easy</a:t>
            </a:r>
          </a:p>
        </p:txBody>
      </p:sp>
    </p:spTree>
    <p:extLst>
      <p:ext uri="{BB962C8B-B14F-4D97-AF65-F5344CB8AC3E}">
        <p14:creationId xmlns:p14="http://schemas.microsoft.com/office/powerpoint/2010/main" val="1594686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6B880-5B9B-761C-9A18-C88A75FCF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93EAF7-78C3-6872-C51F-9E0FFEEE2AFE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Oh right, version number</a:t>
            </a:r>
          </a:p>
        </p:txBody>
      </p:sp>
      <p:pic>
        <p:nvPicPr>
          <p:cNvPr id="3" name="Picture 2" descr="A collage of a person&#10;&#10;Description automatically generated">
            <a:extLst>
              <a:ext uri="{FF2B5EF4-FFF2-40B4-BE49-F238E27FC236}">
                <a16:creationId xmlns:a16="http://schemas.microsoft.com/office/drawing/2014/main" id="{4F94C3AF-B7AE-7CB0-44AD-4D64C8714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713" y="1710228"/>
            <a:ext cx="5814573" cy="443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042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ustom 1">
      <a:majorFont>
        <a:latin typeface="Space "/>
        <a:ea typeface=""/>
        <a:cs typeface=""/>
      </a:majorFont>
      <a:minorFont>
        <a:latin typeface="Play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14349</TotalTime>
  <Words>1649</Words>
  <Application>Microsoft Office PowerPoint</Application>
  <PresentationFormat>Widescreen</PresentationFormat>
  <Paragraphs>219</Paragraphs>
  <Slides>41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Play</vt:lpstr>
      <vt:lpstr>Play </vt:lpstr>
      <vt:lpstr>Space Grotesk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Dan Schroeder</cp:lastModifiedBy>
  <cp:revision>208</cp:revision>
  <dcterms:created xsi:type="dcterms:W3CDTF">2022-12-09T06:31:24Z</dcterms:created>
  <dcterms:modified xsi:type="dcterms:W3CDTF">2024-04-10T07:17:30Z</dcterms:modified>
  <cp:category/>
</cp:coreProperties>
</file>